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7" d="100"/>
          <a:sy n="117" d="100"/>
        </p:scale>
        <p:origin x="8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6" y="1377043"/>
            <a:ext cx="7660077" cy="5048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TK4BB11:	</a:t>
            </a:r>
            <a:r>
              <a:rPr lang="en-GB" sz="2000" dirty="0" smtClean="0">
                <a:latin typeface="Calibri" panose="020F0502020204030204" pitchFamily="34" charset="0"/>
              </a:rPr>
              <a:t>brought back to transfer channel. </a:t>
            </a:r>
            <a:r>
              <a:rPr lang="en-GB" sz="2000" dirty="0">
                <a:latin typeface="Calibri" panose="020F0502020204030204" pitchFamily="34" charset="0"/>
              </a:rPr>
              <a:t>n</a:t>
            </a:r>
            <a:r>
              <a:rPr lang="en-GB" sz="2000" dirty="0" smtClean="0">
                <a:latin typeface="Calibri" panose="020F0502020204030204" pitchFamily="34" charset="0"/>
              </a:rPr>
              <a:t>ew </a:t>
            </a:r>
            <a:r>
              <a:rPr lang="en-GB" sz="2000" dirty="0" smtClean="0">
                <a:latin typeface="Calibri" panose="020F0502020204030204" pitchFamily="34" charset="0"/>
              </a:rPr>
              <a:t>RF </a:t>
            </a:r>
            <a:r>
              <a:rPr lang="en-GB" sz="2000" dirty="0" smtClean="0">
                <a:latin typeface="Calibri" panose="020F0502020204030204" pitchFamily="34" charset="0"/>
              </a:rPr>
              <a:t>probe tuned</a:t>
            </a:r>
            <a:r>
              <a:rPr lang="en-GB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GB" sz="2000" dirty="0">
                <a:latin typeface="Calibri" panose="020F0502020204030204" pitchFamily="34" charset="0"/>
              </a:rPr>
              <a:t>HLI-IH RF loop: </a:t>
            </a:r>
            <a:r>
              <a:rPr lang="en-GB" sz="2000" dirty="0" smtClean="0">
                <a:latin typeface="Calibri" panose="020F0502020204030204" pitchFamily="34" charset="0"/>
              </a:rPr>
              <a:t>brought </a:t>
            </a:r>
            <a:r>
              <a:rPr lang="en-GB" sz="2000" dirty="0" smtClean="0">
                <a:latin typeface="Calibri" panose="020F0502020204030204" pitchFamily="34" charset="0"/>
              </a:rPr>
              <a:t>to HLI </a:t>
            </a:r>
            <a:r>
              <a:rPr lang="en-GB" sz="2000" dirty="0" smtClean="0">
                <a:latin typeface="Calibri" panose="020F0502020204030204" pitchFamily="34" charset="0"/>
              </a:rPr>
              <a:t>Bunker, to be installed.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Triplet </a:t>
            </a:r>
            <a:r>
              <a:rPr lang="en-GB" sz="2000" dirty="0" smtClean="0">
                <a:latin typeface="Calibri" panose="020F0502020204030204" pitchFamily="34" charset="0"/>
              </a:rPr>
              <a:t>UH3QT3: water </a:t>
            </a:r>
            <a:r>
              <a:rPr lang="en-GB" sz="2000" dirty="0">
                <a:latin typeface="Calibri" panose="020F0502020204030204" pitchFamily="34" charset="0"/>
              </a:rPr>
              <a:t>loss </a:t>
            </a:r>
            <a:r>
              <a:rPr lang="en-GB" sz="2000" dirty="0" smtClean="0">
                <a:latin typeface="Calibri" panose="020F0502020204030204" pitchFamily="34" charset="0"/>
              </a:rPr>
              <a:t>repaired.	Cavity </a:t>
            </a:r>
            <a:r>
              <a:rPr lang="en-GB" sz="2000" dirty="0" smtClean="0">
                <a:latin typeface="Calibri" panose="020F0502020204030204" pitchFamily="34" charset="0"/>
              </a:rPr>
              <a:t>closed with new screws, to </a:t>
            </a:r>
            <a:r>
              <a:rPr lang="en-GB" sz="2000" dirty="0" err="1" smtClean="0">
                <a:latin typeface="Calibri" panose="020F0502020204030204" pitchFamily="34" charset="0"/>
              </a:rPr>
              <a:t>ber</a:t>
            </a:r>
            <a:r>
              <a:rPr lang="en-GB" sz="2000" dirty="0" smtClean="0">
                <a:latin typeface="Calibri" panose="020F0502020204030204" pitchFamily="34" charset="0"/>
              </a:rPr>
              <a:t> pumped.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HSI-RFQ: 	</a:t>
            </a:r>
            <a:r>
              <a:rPr lang="en-GB" sz="2000" dirty="0" smtClean="0">
                <a:latin typeface="Calibri" panose="020F0502020204030204" pitchFamily="34" charset="0"/>
              </a:rPr>
              <a:t>visual </a:t>
            </a:r>
            <a:r>
              <a:rPr lang="en-GB" sz="2000" dirty="0">
                <a:latin typeface="Calibri" panose="020F0502020204030204" pitchFamily="34" charset="0"/>
              </a:rPr>
              <a:t>inspection </a:t>
            </a:r>
            <a:r>
              <a:rPr lang="en-GB" sz="2000" dirty="0" smtClean="0">
                <a:latin typeface="Calibri" panose="020F0502020204030204" pitchFamily="34" charset="0"/>
              </a:rPr>
              <a:t>yesterday (Monday), no particular observations</a:t>
            </a:r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Tunnel Septum </a:t>
            </a:r>
            <a:r>
              <a:rPr lang="en-GB" sz="2000" dirty="0" smtClean="0">
                <a:latin typeface="Calibri" panose="020F0502020204030204" pitchFamily="34" charset="0"/>
              </a:rPr>
              <a:t>UT2MUZ Repair</a:t>
            </a:r>
            <a:r>
              <a:rPr lang="en-GB" sz="2000" dirty="0">
                <a:latin typeface="Calibri" panose="020F0502020204030204" pitchFamily="34" charset="0"/>
              </a:rPr>
              <a:t>: 	</a:t>
            </a:r>
            <a:r>
              <a:rPr lang="en-GB" sz="2000" dirty="0" smtClean="0">
                <a:latin typeface="Calibri" panose="020F0502020204030204" pitchFamily="34" charset="0"/>
              </a:rPr>
              <a:t>							spare </a:t>
            </a:r>
            <a:r>
              <a:rPr lang="en-GB" sz="2000" dirty="0">
                <a:latin typeface="Calibri" panose="020F0502020204030204" pitchFamily="34" charset="0"/>
              </a:rPr>
              <a:t>part repaired, </a:t>
            </a:r>
            <a:r>
              <a:rPr lang="en-GB" sz="2000" dirty="0" smtClean="0">
                <a:latin typeface="Calibri" panose="020F0502020204030204" pitchFamily="34" charset="0"/>
              </a:rPr>
              <a:t>vacuum </a:t>
            </a:r>
            <a:r>
              <a:rPr lang="en-GB" sz="2000" dirty="0">
                <a:latin typeface="Calibri" panose="020F0502020204030204" pitchFamily="34" charset="0"/>
              </a:rPr>
              <a:t>test </a:t>
            </a:r>
            <a:r>
              <a:rPr lang="en-GB" sz="2000" dirty="0" smtClean="0">
                <a:latin typeface="Calibri" panose="020F0502020204030204" pitchFamily="34" charset="0"/>
              </a:rPr>
              <a:t>done (result ?), again to be voltage checked. </a:t>
            </a:r>
            <a:r>
              <a:rPr lang="en-GB" sz="2000" dirty="0">
                <a:latin typeface="Calibri" panose="020F0502020204030204" pitchFamily="34" charset="0"/>
              </a:rPr>
              <a:t>			</a:t>
            </a:r>
            <a:r>
              <a:rPr lang="en-GB" sz="2000" dirty="0" smtClean="0">
                <a:latin typeface="Calibri" panose="020F0502020204030204" pitchFamily="34" charset="0"/>
              </a:rPr>
              <a:t>		</a:t>
            </a:r>
            <a:r>
              <a:rPr lang="en-GB" sz="2000" dirty="0" smtClean="0">
                <a:latin typeface="Calibri" panose="020F0502020204030204" pitchFamily="34" charset="0"/>
              </a:rPr>
              <a:t>								Broken </a:t>
            </a:r>
            <a:r>
              <a:rPr lang="en-GB" sz="2000" dirty="0">
                <a:latin typeface="Calibri" panose="020F0502020204030204" pitchFamily="34" charset="0"/>
              </a:rPr>
              <a:t>Z-coil repair </a:t>
            </a:r>
            <a:r>
              <a:rPr lang="en-GB" sz="2000" dirty="0" smtClean="0">
                <a:latin typeface="Calibri" panose="020F0502020204030204" pitchFamily="34" charset="0"/>
              </a:rPr>
              <a:t>ongoing, “</a:t>
            </a:r>
            <a:r>
              <a:rPr lang="en-GB" sz="2000" dirty="0">
                <a:latin typeface="Calibri" panose="020F0502020204030204" pitchFamily="34" charset="0"/>
              </a:rPr>
              <a:t>rakes” (combes) from PEEK 	</a:t>
            </a:r>
            <a:r>
              <a:rPr lang="en-GB" sz="2000" dirty="0" smtClean="0">
                <a:latin typeface="Calibri" panose="020F0502020204030204" pitchFamily="34" charset="0"/>
              </a:rPr>
              <a:t>		production </a:t>
            </a:r>
            <a:r>
              <a:rPr lang="en-GB" sz="2000" dirty="0" smtClean="0">
                <a:latin typeface="Calibri" panose="020F0502020204030204" pitchFamily="34" charset="0"/>
              </a:rPr>
              <a:t>ongoing. </a:t>
            </a:r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A3DR8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transported to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external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galvanics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(August 19</a:t>
            </a:r>
            <a:r>
              <a:rPr lang="en-GB" sz="2000" baseline="30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).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UH4MS5V </a:t>
            </a:r>
            <a:r>
              <a:rPr lang="en-GB" sz="2000" dirty="0" err="1" smtClean="0">
                <a:latin typeface="Calibri" panose="020F0502020204030204" pitchFamily="34" charset="0"/>
              </a:rPr>
              <a:t>steerer</a:t>
            </a:r>
            <a:r>
              <a:rPr lang="en-GB" sz="2000" dirty="0" smtClean="0">
                <a:latin typeface="Calibri" panose="020F0502020204030204" pitchFamily="34" charset="0"/>
              </a:rPr>
              <a:t> ground circuit checked, to be taken out of beamline for repair.</a:t>
            </a:r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</a:rPr>
              <a:t>Unilac</a:t>
            </a:r>
            <a:r>
              <a:rPr lang="en-GB" sz="3200" dirty="0" smtClean="0">
                <a:latin typeface="Calibri" panose="020F0502020204030204" pitchFamily="34" charset="0"/>
              </a:rPr>
              <a:t> – </a:t>
            </a:r>
            <a:r>
              <a:rPr lang="en-GB" sz="3200" dirty="0" smtClean="0">
                <a:latin typeface="Calibri" panose="020F0502020204030204" pitchFamily="34" charset="0"/>
              </a:rPr>
              <a:t>1.9.2020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147</Words>
  <Application>Microsoft Office PowerPoint</Application>
  <PresentationFormat>Bildschirmpräsentation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Unilac – 1.9.2020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253</cp:revision>
  <cp:lastPrinted>2019-06-18T07:17:53Z</cp:lastPrinted>
  <dcterms:created xsi:type="dcterms:W3CDTF">2018-08-07T05:50:06Z</dcterms:created>
  <dcterms:modified xsi:type="dcterms:W3CDTF">2020-09-01T10:28:29Z</dcterms:modified>
</cp:coreProperties>
</file>