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9" r:id="rId2"/>
    <p:sldId id="260" r:id="rId3"/>
  </p:sldIdLst>
  <p:sldSz cx="9144000" cy="6858000" type="screen4x3"/>
  <p:notesSz cx="6724650" cy="97742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 autoAdjust="0"/>
    <p:restoredTop sz="94655" autoAdjust="0"/>
  </p:normalViewPr>
  <p:slideViewPr>
    <p:cSldViewPr snapToGrid="0" snapToObjects="1">
      <p:cViewPr varScale="1">
        <p:scale>
          <a:sx n="120" d="100"/>
          <a:sy n="120" d="100"/>
        </p:scale>
        <p:origin x="134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01.09.2020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01.09.2020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79" tIns="45139" rIns="90279" bIns="4513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0279" tIns="45139" rIns="90279" bIns="4513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0716A1C-18EB-1742-BCAC-8F37B2C6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54" y="1212688"/>
            <a:ext cx="8427665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Christoph Heßler, Mariusz Sapinski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Christoph Heßler, Mariusz Sapinski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60600" y="6560611"/>
            <a:ext cx="48383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Christoph Heßler, Mariusz Sapinski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20285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smtClean="0"/>
              <a:t>Christoph Heßler, Mariusz Sapinski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49" y="430944"/>
            <a:ext cx="775055" cy="645879"/>
          </a:xfrm>
          <a:prstGeom prst="rect">
            <a:avLst/>
          </a:prstGeom>
        </p:spPr>
      </p:pic>
      <p:pic>
        <p:nvPicPr>
          <p:cNvPr id="2050" name="Picture 2" descr="C:\Users\sreimann\Desktop\FAIR-Phase0_Logo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842" y="299802"/>
            <a:ext cx="1053867" cy="105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564" y="1581637"/>
            <a:ext cx="8097981" cy="5011882"/>
          </a:xfrm>
        </p:spPr>
        <p:txBody>
          <a:bodyPr>
            <a:normAutofit/>
          </a:bodyPr>
          <a:lstStyle/>
          <a:p>
            <a:r>
              <a:rPr lang="en-GB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Offer for the 3D Laser Scan in HHD is there, ordering procedure has been started</a:t>
            </a:r>
          </a:p>
          <a:p>
            <a:endParaRPr lang="en-GB" sz="20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GB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3 additional Faraday cups will be built in for the HEST line between ESR and CRYRING</a:t>
            </a:r>
          </a:p>
          <a:p>
            <a:endParaRPr lang="en-GB" sz="20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endParaRPr lang="en-GB" sz="20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endParaRPr lang="en-GB" sz="20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endParaRPr lang="en-GB" sz="20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endParaRPr lang="en-GB" sz="20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HEST – 01.09.2020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dirty="0" smtClean="0"/>
              <a:t>Oksana </a:t>
            </a:r>
            <a:r>
              <a:rPr lang="de-DE" dirty="0"/>
              <a:t>Geithner </a:t>
            </a:r>
            <a:r>
              <a:rPr lang="de-DE" dirty="0" smtClean="0"/>
              <a:t>,Christoph </a:t>
            </a:r>
            <a:r>
              <a:rPr lang="de-DE" dirty="0" err="1" smtClean="0"/>
              <a:t>Heßler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103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46" y="2027402"/>
            <a:ext cx="8915193" cy="298577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Einbau Orte</a:t>
            </a:r>
            <a:endParaRPr lang="de-DE" dirty="0"/>
          </a:p>
        </p:txBody>
      </p:sp>
      <p:sp>
        <p:nvSpPr>
          <p:cNvPr id="4" name="Ellipse 3"/>
          <p:cNvSpPr/>
          <p:nvPr/>
        </p:nvSpPr>
        <p:spPr>
          <a:xfrm>
            <a:off x="1043608" y="3573016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678955" y="3171085"/>
            <a:ext cx="864096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chemeClr val="accent1">
                    <a:lumMod val="75000"/>
                  </a:schemeClr>
                </a:solidFill>
              </a:rPr>
              <a:t>TT1DK1</a:t>
            </a:r>
            <a:endParaRPr lang="de-DE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580112" y="2099527"/>
            <a:ext cx="864096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chemeClr val="accent1">
                    <a:lumMod val="75000"/>
                  </a:schemeClr>
                </a:solidFill>
              </a:rPr>
              <a:t>HTTDK2</a:t>
            </a:r>
            <a:endParaRPr lang="de-DE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1" name="Gerade Verbindung 10"/>
          <p:cNvCxnSpPr/>
          <p:nvPr/>
        </p:nvCxnSpPr>
        <p:spPr>
          <a:xfrm flipH="1" flipV="1">
            <a:off x="2051720" y="2708920"/>
            <a:ext cx="576064" cy="14308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1636241" y="2361316"/>
            <a:ext cx="830957" cy="369332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Wand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899592" y="5509261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1331640" y="5540805"/>
            <a:ext cx="2088232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chemeClr val="accent1">
                    <a:lumMod val="75000"/>
                  </a:schemeClr>
                </a:solidFill>
              </a:rPr>
              <a:t>gewünschte Einbauorte</a:t>
            </a:r>
            <a:endParaRPr lang="de-DE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899592" y="5969999"/>
            <a:ext cx="288032" cy="28803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1331640" y="6001543"/>
            <a:ext cx="1135558" cy="30777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chemeClr val="accent1">
                    <a:lumMod val="75000"/>
                  </a:schemeClr>
                </a:solidFill>
              </a:rPr>
              <a:t>ist Zustand</a:t>
            </a:r>
            <a:endParaRPr lang="de-DE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5868144" y="2492896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/>
          <p:nvPr/>
        </p:nvSpPr>
        <p:spPr>
          <a:xfrm>
            <a:off x="3058189" y="2852936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2655800" y="2492896"/>
            <a:ext cx="864096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chemeClr val="accent1">
                    <a:lumMod val="75000"/>
                  </a:schemeClr>
                </a:solidFill>
              </a:rPr>
              <a:t>TT1DK6</a:t>
            </a:r>
            <a:endParaRPr lang="de-DE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7615632" y="2263288"/>
            <a:ext cx="288032" cy="28803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/>
          <p:cNvSpPr/>
          <p:nvPr/>
        </p:nvSpPr>
        <p:spPr>
          <a:xfrm>
            <a:off x="8221256" y="2253415"/>
            <a:ext cx="288032" cy="28803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/>
          <p:cNvSpPr txBox="1"/>
          <p:nvPr/>
        </p:nvSpPr>
        <p:spPr>
          <a:xfrm>
            <a:off x="7319475" y="1837568"/>
            <a:ext cx="864096" cy="30777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chemeClr val="accent1">
                    <a:lumMod val="75000"/>
                  </a:schemeClr>
                </a:solidFill>
              </a:rPr>
              <a:t>HTBDK2</a:t>
            </a:r>
            <a:endParaRPr lang="de-DE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8200883" y="1832631"/>
            <a:ext cx="864096" cy="30777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chemeClr val="accent1">
                    <a:lumMod val="75000"/>
                  </a:schemeClr>
                </a:solidFill>
              </a:rPr>
              <a:t>HTYDK1</a:t>
            </a:r>
            <a:endParaRPr lang="de-DE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5" name="Gerade Verbindung 10"/>
          <p:cNvCxnSpPr/>
          <p:nvPr/>
        </p:nvCxnSpPr>
        <p:spPr>
          <a:xfrm flipH="1" flipV="1">
            <a:off x="7609492" y="2151983"/>
            <a:ext cx="25141" cy="7789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Gerade Verbindung 10"/>
          <p:cNvCxnSpPr/>
          <p:nvPr/>
        </p:nvCxnSpPr>
        <p:spPr>
          <a:xfrm flipH="1" flipV="1">
            <a:off x="8509288" y="2146017"/>
            <a:ext cx="25141" cy="7789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7072707" y="2955641"/>
            <a:ext cx="830957" cy="369332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Wand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8175610" y="2924944"/>
            <a:ext cx="830957" cy="369332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Wand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24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</p:spPr>
        <p:txBody>
          <a:bodyPr/>
          <a:lstStyle/>
          <a:p>
            <a:pPr algn="l"/>
            <a:r>
              <a:rPr lang="de-DE" dirty="0" smtClean="0"/>
              <a:t>Oksana </a:t>
            </a:r>
            <a:r>
              <a:rPr lang="de-DE" dirty="0"/>
              <a:t>Geithner </a:t>
            </a:r>
            <a:r>
              <a:rPr lang="de-DE" dirty="0" smtClean="0"/>
              <a:t>,Christoph </a:t>
            </a:r>
            <a:r>
              <a:rPr lang="de-DE" dirty="0" err="1" smtClean="0"/>
              <a:t>Heßler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8258439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8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3" id="{2187FC39-6E23-A544-8598-51FCED494874}" vid="{08B53125-47F3-1D4E-B45D-09522840DC9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fair-gsi-folienmaster_2018</Template>
  <TotalTime>0</TotalTime>
  <Words>59</Words>
  <Application>Microsoft Office PowerPoint</Application>
  <PresentationFormat>Bildschirmpräsentation (4:3)</PresentationFormat>
  <Paragraphs>20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Wingdings</vt:lpstr>
      <vt:lpstr>fair-gsi-folienmaster_2018</vt:lpstr>
      <vt:lpstr>HEST – 01.09.2020</vt:lpstr>
      <vt:lpstr>Einbau Orte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Operations - 07.08.2018</dc:title>
  <dc:creator>C.Hessler@gsi.de</dc:creator>
  <cp:lastModifiedBy>Geithner, Oksana Dr.</cp:lastModifiedBy>
  <cp:revision>285</cp:revision>
  <cp:lastPrinted>2019-06-18T07:17:53Z</cp:lastPrinted>
  <dcterms:created xsi:type="dcterms:W3CDTF">2018-08-07T05:50:06Z</dcterms:created>
  <dcterms:modified xsi:type="dcterms:W3CDTF">2020-09-01T08:36:01Z</dcterms:modified>
</cp:coreProperties>
</file>