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7" d="100"/>
          <a:sy n="117" d="100"/>
        </p:scale>
        <p:origin x="8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6" y="1377043"/>
            <a:ext cx="7660077" cy="504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TK4BB11:	</a:t>
            </a:r>
            <a:r>
              <a:rPr lang="en-GB" sz="2000" dirty="0" smtClean="0">
                <a:latin typeface="Calibri" panose="020F0502020204030204" pitchFamily="34" charset="0"/>
              </a:rPr>
              <a:t>almost ready. New RF </a:t>
            </a:r>
            <a:r>
              <a:rPr lang="en-GB" sz="2000" dirty="0" smtClean="0">
                <a:latin typeface="Calibri" panose="020F0502020204030204" pitchFamily="34" charset="0"/>
              </a:rPr>
              <a:t>probe </a:t>
            </a:r>
            <a:r>
              <a:rPr lang="en-GB" sz="2000" dirty="0" smtClean="0">
                <a:latin typeface="Calibri" panose="020F0502020204030204" pitchFamily="34" charset="0"/>
              </a:rPr>
              <a:t>to </a:t>
            </a:r>
            <a:r>
              <a:rPr lang="en-GB" sz="2000" dirty="0" smtClean="0">
                <a:latin typeface="Calibri" panose="020F0502020204030204" pitchFamily="34" charset="0"/>
              </a:rPr>
              <a:t>be </a:t>
            </a:r>
            <a:r>
              <a:rPr lang="en-GB" sz="2000" dirty="0" smtClean="0">
                <a:latin typeface="Calibri" panose="020F0502020204030204" pitchFamily="34" charset="0"/>
              </a:rPr>
              <a:t>installed.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HLI-IH RF loop: </a:t>
            </a:r>
            <a:r>
              <a:rPr lang="en-GB" sz="2000" dirty="0" smtClean="0">
                <a:latin typeface="Calibri" panose="020F0502020204030204" pitchFamily="34" charset="0"/>
              </a:rPr>
              <a:t>fabrication finished, brought to HLI Bunker.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Triplet </a:t>
            </a:r>
            <a:r>
              <a:rPr lang="en-GB" sz="2000" dirty="0" smtClean="0">
                <a:latin typeface="Calibri" panose="020F0502020204030204" pitchFamily="34" charset="0"/>
              </a:rPr>
              <a:t>UH3QT3: water </a:t>
            </a:r>
            <a:r>
              <a:rPr lang="en-GB" sz="2000" dirty="0">
                <a:latin typeface="Calibri" panose="020F0502020204030204" pitchFamily="34" charset="0"/>
              </a:rPr>
              <a:t>loss </a:t>
            </a:r>
            <a:r>
              <a:rPr lang="en-GB" sz="2000" dirty="0" smtClean="0">
                <a:latin typeface="Calibri" panose="020F0502020204030204" pitchFamily="34" charset="0"/>
              </a:rPr>
              <a:t>repaired.	Endplate almost closed, 		new screws to be delivered.</a:t>
            </a:r>
          </a:p>
          <a:p>
            <a:r>
              <a:rPr lang="en-GB" sz="2000" dirty="0">
                <a:latin typeface="Calibri" panose="020F0502020204030204" pitchFamily="34" charset="0"/>
              </a:rPr>
              <a:t>HSI-RFQ: 	</a:t>
            </a:r>
            <a:r>
              <a:rPr lang="en-GB" sz="2000" dirty="0" smtClean="0">
                <a:latin typeface="Calibri" panose="020F0502020204030204" pitchFamily="34" charset="0"/>
              </a:rPr>
              <a:t>visual </a:t>
            </a:r>
            <a:r>
              <a:rPr lang="en-GB" sz="2000" dirty="0">
                <a:latin typeface="Calibri" panose="020F0502020204030204" pitchFamily="34" charset="0"/>
              </a:rPr>
              <a:t>inspection next</a:t>
            </a:r>
          </a:p>
          <a:p>
            <a:r>
              <a:rPr lang="en-GB" sz="2000" dirty="0">
                <a:latin typeface="Calibri" panose="020F0502020204030204" pitchFamily="34" charset="0"/>
              </a:rPr>
              <a:t>Tunnel Septum Repair: 	</a:t>
            </a:r>
            <a:r>
              <a:rPr lang="en-GB" sz="2000" dirty="0" smtClean="0">
                <a:latin typeface="Calibri" panose="020F0502020204030204" pitchFamily="34" charset="0"/>
              </a:rPr>
              <a:t>spare </a:t>
            </a:r>
            <a:r>
              <a:rPr lang="en-GB" sz="2000" dirty="0">
                <a:latin typeface="Calibri" panose="020F0502020204030204" pitchFamily="34" charset="0"/>
              </a:rPr>
              <a:t>part repaired, </a:t>
            </a:r>
            <a:r>
              <a:rPr lang="en-GB" sz="2000" dirty="0" smtClean="0">
                <a:latin typeface="Calibri" panose="020F0502020204030204" pitchFamily="34" charset="0"/>
              </a:rPr>
              <a:t>vacuum </a:t>
            </a:r>
            <a:r>
              <a:rPr lang="en-GB" sz="2000" dirty="0">
                <a:latin typeface="Calibri" panose="020F0502020204030204" pitchFamily="34" charset="0"/>
              </a:rPr>
              <a:t>test ongoing. 			Broken Z-coil repair </a:t>
            </a:r>
            <a:r>
              <a:rPr lang="en-GB" sz="2000" dirty="0" smtClean="0">
                <a:latin typeface="Calibri" panose="020F0502020204030204" pitchFamily="34" charset="0"/>
              </a:rPr>
              <a:t>ongoing, “</a:t>
            </a:r>
            <a:r>
              <a:rPr lang="en-GB" sz="2000" dirty="0">
                <a:latin typeface="Calibri" panose="020F0502020204030204" pitchFamily="34" charset="0"/>
              </a:rPr>
              <a:t>rakes” (combes) from PEEK 	</a:t>
            </a:r>
            <a:r>
              <a:rPr lang="en-GB" sz="2000" dirty="0" smtClean="0">
                <a:latin typeface="Calibri" panose="020F0502020204030204" pitchFamily="34" charset="0"/>
              </a:rPr>
              <a:t>		production </a:t>
            </a:r>
            <a:r>
              <a:rPr lang="en-GB" sz="2000" dirty="0">
                <a:latin typeface="Calibri" panose="020F0502020204030204" pitchFamily="34" charset="0"/>
              </a:rPr>
              <a:t>starts now. </a:t>
            </a:r>
          </a:p>
          <a:p>
            <a:r>
              <a:rPr lang="en-GB" sz="2000" dirty="0">
                <a:latin typeface="Calibri" panose="020F0502020204030204" pitchFamily="34" charset="0"/>
              </a:rPr>
              <a:t>A3DR8: </a:t>
            </a:r>
            <a:r>
              <a:rPr lang="en-GB" sz="2000" dirty="0" smtClean="0">
                <a:latin typeface="Calibri" panose="020F0502020204030204" pitchFamily="34" charset="0"/>
              </a:rPr>
              <a:t>transported to </a:t>
            </a:r>
            <a:r>
              <a:rPr lang="en-GB" sz="2000" dirty="0">
                <a:latin typeface="Calibri" panose="020F0502020204030204" pitchFamily="34" charset="0"/>
              </a:rPr>
              <a:t>external </a:t>
            </a:r>
            <a:r>
              <a:rPr lang="en-GB" sz="2000" dirty="0" err="1" smtClean="0">
                <a:latin typeface="Calibri" panose="020F0502020204030204" pitchFamily="34" charset="0"/>
              </a:rPr>
              <a:t>galvanics</a:t>
            </a:r>
            <a:r>
              <a:rPr lang="en-GB" sz="2000" dirty="0" smtClean="0">
                <a:latin typeface="Calibri" panose="020F0502020204030204" pitchFamily="34" charset="0"/>
              </a:rPr>
              <a:t> (August 19</a:t>
            </a:r>
            <a:r>
              <a:rPr lang="en-GB" sz="2000" baseline="30000" dirty="0" smtClean="0">
                <a:latin typeface="Calibri" panose="020F0502020204030204" pitchFamily="34" charset="0"/>
              </a:rPr>
              <a:t>th</a:t>
            </a:r>
            <a:r>
              <a:rPr lang="en-GB" sz="2000" dirty="0" smtClean="0">
                <a:latin typeface="Calibri" panose="020F0502020204030204" pitchFamily="34" charset="0"/>
              </a:rPr>
              <a:t>).</a:t>
            </a:r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</a:rPr>
              <a:t>Unilac</a:t>
            </a:r>
            <a:r>
              <a:rPr lang="en-GB" sz="3200" dirty="0" smtClean="0">
                <a:latin typeface="Calibri" panose="020F0502020204030204" pitchFamily="34" charset="0"/>
              </a:rPr>
              <a:t> – </a:t>
            </a:r>
            <a:r>
              <a:rPr lang="en-GB" sz="3200" dirty="0" smtClean="0">
                <a:latin typeface="Calibri" panose="020F0502020204030204" pitchFamily="34" charset="0"/>
              </a:rPr>
              <a:t>25.8.2020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101</Words>
  <Application>Microsoft Office PowerPoint</Application>
  <PresentationFormat>Bildschirmpräsentation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Unilac – 25.8.2020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247</cp:revision>
  <cp:lastPrinted>2019-06-18T07:17:53Z</cp:lastPrinted>
  <dcterms:created xsi:type="dcterms:W3CDTF">2018-08-07T05:50:06Z</dcterms:created>
  <dcterms:modified xsi:type="dcterms:W3CDTF">2020-08-25T08:47:02Z</dcterms:modified>
</cp:coreProperties>
</file>