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9" r:id="rId2"/>
    <p:sldId id="258" r:id="rId3"/>
    <p:sldId id="260" r:id="rId4"/>
    <p:sldId id="261" r:id="rId5"/>
    <p:sldId id="262" r:id="rId6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55" autoAdjust="0"/>
  </p:normalViewPr>
  <p:slideViewPr>
    <p:cSldViewPr snapToGrid="0" snapToObjects="1">
      <p:cViewPr varScale="1">
        <p:scale>
          <a:sx n="75" d="100"/>
          <a:sy n="75" d="100"/>
        </p:scale>
        <p:origin x="42" y="3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25.08.2020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25.08.2020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SIS 18 VHF </a:t>
            </a:r>
            <a:r>
              <a:rPr lang="de-DE" dirty="0" err="1" smtClean="0"/>
              <a:t>Cavity</a:t>
            </a:r>
            <a:r>
              <a:rPr lang="de-DE" dirty="0" smtClean="0"/>
              <a:t> Status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 smtClean="0"/>
              <a:t>JSt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3267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RF Tests have started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Expected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R</a:t>
            </a:r>
            <a:r>
              <a:rPr lang="de-DE" dirty="0" smtClean="0"/>
              <a:t>esonanzfrequenz </a:t>
            </a:r>
            <a:r>
              <a:rPr lang="de-DE" dirty="0"/>
              <a:t>f</a:t>
            </a:r>
            <a:r>
              <a:rPr lang="de-DE" sz="750" dirty="0"/>
              <a:t>0 </a:t>
            </a:r>
            <a:r>
              <a:rPr lang="de-DE" sz="750" dirty="0" smtClean="0"/>
              <a:t>		</a:t>
            </a:r>
            <a:r>
              <a:rPr lang="de-DE" dirty="0" smtClean="0"/>
              <a:t>82,4 MHz</a:t>
            </a:r>
            <a:endParaRPr lang="de-DE" dirty="0"/>
          </a:p>
          <a:p>
            <a:pPr lvl="1"/>
            <a:r>
              <a:rPr lang="de-DE" dirty="0" err="1"/>
              <a:t>Shuntimpedanz</a:t>
            </a:r>
            <a:r>
              <a:rPr lang="de-DE" dirty="0"/>
              <a:t> R</a:t>
            </a:r>
            <a:r>
              <a:rPr lang="de-DE" sz="750" dirty="0"/>
              <a:t>SK </a:t>
            </a:r>
            <a:r>
              <a:rPr lang="de-DE" sz="750" dirty="0" smtClean="0"/>
              <a:t>		</a:t>
            </a:r>
            <a:r>
              <a:rPr lang="de-DE" dirty="0" smtClean="0"/>
              <a:t>4,6 </a:t>
            </a:r>
            <a:r>
              <a:rPr lang="de-DE" dirty="0" err="1" smtClean="0"/>
              <a:t>MOhm</a:t>
            </a:r>
            <a:endParaRPr lang="de-DE" dirty="0"/>
          </a:p>
          <a:p>
            <a:pPr lvl="1"/>
            <a:r>
              <a:rPr lang="de-DE" dirty="0"/>
              <a:t>Unbelastete Güte Q</a:t>
            </a:r>
            <a:r>
              <a:rPr lang="de-DE" sz="750" dirty="0"/>
              <a:t>0 </a:t>
            </a:r>
            <a:r>
              <a:rPr lang="de-DE" sz="750" dirty="0" smtClean="0"/>
              <a:t>		</a:t>
            </a:r>
            <a:r>
              <a:rPr lang="de-DE" dirty="0" smtClean="0"/>
              <a:t>29.500</a:t>
            </a:r>
          </a:p>
          <a:p>
            <a:r>
              <a:rPr lang="de-DE" dirty="0" err="1" smtClean="0"/>
              <a:t>Measured</a:t>
            </a:r>
            <a:r>
              <a:rPr lang="de-DE" dirty="0" smtClean="0"/>
              <a:t> </a:t>
            </a:r>
            <a:r>
              <a:rPr lang="de-DE" dirty="0" err="1" smtClean="0"/>
              <a:t>before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contacting</a:t>
            </a:r>
            <a:endParaRPr lang="de-DE" dirty="0" smtClean="0"/>
          </a:p>
          <a:p>
            <a:pPr lvl="1"/>
            <a:r>
              <a:rPr lang="de-DE" dirty="0"/>
              <a:t>Resonanzfrequenz f0 </a:t>
            </a:r>
            <a:r>
              <a:rPr lang="de-DE" dirty="0" smtClean="0"/>
              <a:t>	82,4MHz</a:t>
            </a:r>
            <a:endParaRPr lang="de-DE" dirty="0"/>
          </a:p>
          <a:p>
            <a:pPr lvl="1"/>
            <a:r>
              <a:rPr lang="de-DE" dirty="0" err="1"/>
              <a:t>Shuntimpedanz</a:t>
            </a:r>
            <a:r>
              <a:rPr lang="de-DE" dirty="0"/>
              <a:t> RSK </a:t>
            </a:r>
            <a:r>
              <a:rPr lang="de-DE" dirty="0" smtClean="0"/>
              <a:t>		78kOhm</a:t>
            </a:r>
            <a:endParaRPr lang="de-DE" dirty="0"/>
          </a:p>
          <a:p>
            <a:pPr lvl="1"/>
            <a:r>
              <a:rPr lang="de-DE" dirty="0"/>
              <a:t>Unbelastete Güte </a:t>
            </a:r>
            <a:r>
              <a:rPr lang="de-DE" dirty="0" smtClean="0"/>
              <a:t>Q</a:t>
            </a:r>
            <a:r>
              <a:rPr lang="de-DE" sz="800" dirty="0"/>
              <a:t>0 </a:t>
            </a:r>
            <a:r>
              <a:rPr lang="de-DE" dirty="0" smtClean="0"/>
              <a:t> 		500</a:t>
            </a:r>
          </a:p>
          <a:p>
            <a:r>
              <a:rPr lang="de-DE" dirty="0" err="1" smtClean="0"/>
              <a:t>Measured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contacting</a:t>
            </a:r>
            <a:endParaRPr lang="de-DE" dirty="0" smtClean="0"/>
          </a:p>
          <a:p>
            <a:pPr lvl="1"/>
            <a:r>
              <a:rPr lang="de-DE" dirty="0"/>
              <a:t>Resonanzfrequenz f0 </a:t>
            </a:r>
            <a:r>
              <a:rPr lang="de-DE" dirty="0" smtClean="0"/>
              <a:t>	82,4MHz</a:t>
            </a:r>
            <a:endParaRPr lang="de-DE" dirty="0"/>
          </a:p>
          <a:p>
            <a:pPr lvl="1"/>
            <a:r>
              <a:rPr lang="de-DE" dirty="0" err="1"/>
              <a:t>Shuntimpedanz</a:t>
            </a:r>
            <a:r>
              <a:rPr lang="de-DE" dirty="0"/>
              <a:t> RSK </a:t>
            </a:r>
            <a:r>
              <a:rPr lang="de-DE" dirty="0" smtClean="0"/>
              <a:t>		94kOhm</a:t>
            </a:r>
            <a:endParaRPr lang="de-DE" dirty="0"/>
          </a:p>
          <a:p>
            <a:pPr lvl="1"/>
            <a:r>
              <a:rPr lang="de-DE" dirty="0" smtClean="0"/>
              <a:t>Unbelastete Güte Q</a:t>
            </a:r>
            <a:r>
              <a:rPr lang="de-DE" sz="800" dirty="0"/>
              <a:t>0</a:t>
            </a:r>
            <a:r>
              <a:rPr lang="de-DE" dirty="0" smtClean="0"/>
              <a:t>		600</a:t>
            </a:r>
            <a:endParaRPr lang="de-DE" dirty="0" smtClean="0"/>
          </a:p>
          <a:p>
            <a:endParaRPr lang="de-DE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2474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Interpretaion</a:t>
            </a:r>
            <a:r>
              <a:rPr lang="de-DE" dirty="0" smtClean="0"/>
              <a:t>, </a:t>
            </a:r>
            <a:r>
              <a:rPr lang="de-DE" dirty="0" err="1" smtClean="0"/>
              <a:t>migration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cause</a:t>
            </a:r>
            <a:r>
              <a:rPr lang="de-DE" dirty="0" smtClean="0"/>
              <a:t>:</a:t>
            </a:r>
          </a:p>
          <a:p>
            <a:endParaRPr lang="de-DE" dirty="0"/>
          </a:p>
          <a:p>
            <a:r>
              <a:rPr lang="de-DE" dirty="0" smtClean="0"/>
              <a:t>The </a:t>
            </a:r>
            <a:r>
              <a:rPr lang="de-DE" dirty="0" err="1" smtClean="0"/>
              <a:t>dielectric</a:t>
            </a:r>
            <a:r>
              <a:rPr lang="de-DE" dirty="0" smtClean="0"/>
              <a:t> </a:t>
            </a:r>
            <a:r>
              <a:rPr lang="de-DE" dirty="0" err="1" smtClean="0"/>
              <a:t>loss</a:t>
            </a:r>
            <a:r>
              <a:rPr lang="de-DE" dirty="0" smtClean="0"/>
              <a:t> </a:t>
            </a:r>
            <a:r>
              <a:rPr lang="de-DE" dirty="0" err="1" smtClean="0"/>
              <a:t>faktor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gap</a:t>
            </a:r>
            <a:r>
              <a:rPr lang="de-DE" dirty="0" smtClean="0"/>
              <a:t> </a:t>
            </a:r>
            <a:r>
              <a:rPr lang="de-DE" dirty="0" err="1" smtClean="0"/>
              <a:t>ceramics</a:t>
            </a:r>
            <a:r>
              <a:rPr lang="de-DE" dirty="0" smtClean="0"/>
              <a:t> </a:t>
            </a:r>
            <a:r>
              <a:rPr lang="de-DE" dirty="0" err="1" smtClean="0"/>
              <a:t>limits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shunt</a:t>
            </a:r>
            <a:r>
              <a:rPr lang="de-DE" dirty="0" smtClean="0"/>
              <a:t> </a:t>
            </a:r>
            <a:r>
              <a:rPr lang="de-DE" dirty="0" err="1" smtClean="0"/>
              <a:t>impedance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735 </a:t>
            </a:r>
            <a:r>
              <a:rPr lang="de-DE" dirty="0" err="1" smtClean="0"/>
              <a:t>kOhm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r>
              <a:rPr lang="de-DE" dirty="0" err="1" smtClean="0"/>
              <a:t>Simulations</a:t>
            </a:r>
            <a:r>
              <a:rPr lang="de-DE" dirty="0" smtClean="0"/>
              <a:t> </a:t>
            </a:r>
            <a:r>
              <a:rPr lang="de-DE" dirty="0" err="1" smtClean="0"/>
              <a:t>show</a:t>
            </a:r>
            <a:r>
              <a:rPr lang="de-DE" dirty="0" smtClean="0"/>
              <a:t>,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cannot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effect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Conclusion</a:t>
            </a:r>
            <a:r>
              <a:rPr lang="de-DE" dirty="0" smtClean="0"/>
              <a:t>: </a:t>
            </a:r>
            <a:r>
              <a:rPr lang="de-DE" dirty="0" err="1" smtClean="0"/>
              <a:t>Expected</a:t>
            </a:r>
            <a:r>
              <a:rPr lang="de-DE" dirty="0" smtClean="0"/>
              <a:t> metallic </a:t>
            </a:r>
            <a:r>
              <a:rPr lang="de-DE" dirty="0" err="1" smtClean="0"/>
              <a:t>contermination</a:t>
            </a:r>
            <a:r>
              <a:rPr lang="de-DE" dirty="0" smtClean="0"/>
              <a:t> in </a:t>
            </a:r>
            <a:r>
              <a:rPr lang="de-DE" dirty="0" err="1" smtClean="0"/>
              <a:t>islands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gap</a:t>
            </a:r>
            <a:r>
              <a:rPr lang="de-DE" dirty="0" smtClean="0"/>
              <a:t> </a:t>
            </a:r>
            <a:r>
              <a:rPr lang="de-DE" dirty="0" err="1" smtClean="0"/>
              <a:t>ceramics</a:t>
            </a:r>
            <a:r>
              <a:rPr lang="de-DE" dirty="0" smtClean="0"/>
              <a:t> -&gt; </a:t>
            </a:r>
            <a:r>
              <a:rPr lang="de-DE" dirty="0" err="1" smtClean="0"/>
              <a:t>Cleaning</a:t>
            </a:r>
            <a:r>
              <a:rPr lang="de-DE" dirty="0" smtClean="0"/>
              <a:t>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5641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tentative ! </a:t>
            </a:r>
            <a:r>
              <a:rPr lang="de-DE" dirty="0" err="1" smtClean="0"/>
              <a:t>measures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/>
              <a:t>The RRF </a:t>
            </a:r>
            <a:r>
              <a:rPr lang="de-DE" b="1" dirty="0" err="1" smtClean="0"/>
              <a:t>team</a:t>
            </a:r>
            <a:r>
              <a:rPr lang="de-DE" b="1" dirty="0" smtClean="0"/>
              <a:t> </a:t>
            </a:r>
            <a:r>
              <a:rPr lang="de-DE" b="1" dirty="0" err="1" smtClean="0"/>
              <a:t>is</a:t>
            </a:r>
            <a:r>
              <a:rPr lang="de-DE" b="1" dirty="0" smtClean="0"/>
              <a:t> </a:t>
            </a:r>
            <a:r>
              <a:rPr lang="de-DE" b="1" dirty="0" err="1" smtClean="0"/>
              <a:t>mostly</a:t>
            </a:r>
            <a:r>
              <a:rPr lang="de-DE" b="1" dirty="0" smtClean="0"/>
              <a:t> on </a:t>
            </a:r>
            <a:r>
              <a:rPr lang="de-DE" b="1" dirty="0" err="1" smtClean="0"/>
              <a:t>leavve</a:t>
            </a:r>
            <a:r>
              <a:rPr lang="de-DE" b="1" dirty="0" smtClean="0"/>
              <a:t> </a:t>
            </a:r>
            <a:r>
              <a:rPr lang="de-DE" b="1" dirty="0" err="1" smtClean="0"/>
              <a:t>or</a:t>
            </a:r>
            <a:r>
              <a:rPr lang="de-DE" b="1" dirty="0" smtClean="0"/>
              <a:t> in </a:t>
            </a:r>
            <a:r>
              <a:rPr lang="de-DE" b="1" dirty="0" err="1" smtClean="0"/>
              <a:t>Corvid</a:t>
            </a:r>
            <a:r>
              <a:rPr lang="de-DE" b="1" dirty="0" smtClean="0"/>
              <a:t> </a:t>
            </a:r>
            <a:r>
              <a:rPr lang="de-DE" b="1" dirty="0" err="1" smtClean="0"/>
              <a:t>quarantaine</a:t>
            </a:r>
            <a:r>
              <a:rPr lang="de-DE" b="1" dirty="0" smtClean="0"/>
              <a:t>, so </a:t>
            </a:r>
            <a:r>
              <a:rPr lang="de-DE" b="1" dirty="0" err="1" smtClean="0"/>
              <a:t>the</a:t>
            </a:r>
            <a:r>
              <a:rPr lang="de-DE" b="1" dirty="0" smtClean="0"/>
              <a:t> expert </a:t>
            </a:r>
            <a:r>
              <a:rPr lang="de-DE" b="1" dirty="0" err="1" smtClean="0"/>
              <a:t>meeting</a:t>
            </a:r>
            <a:r>
              <a:rPr lang="de-DE" b="1" dirty="0" smtClean="0"/>
              <a:t> </a:t>
            </a:r>
            <a:r>
              <a:rPr lang="de-DE" b="1" dirty="0" err="1" smtClean="0"/>
              <a:t>had</a:t>
            </a:r>
            <a:r>
              <a:rPr lang="de-DE" b="1" dirty="0" smtClean="0"/>
              <a:t> </a:t>
            </a:r>
            <a:r>
              <a:rPr lang="de-DE" b="1" dirty="0" err="1" smtClean="0"/>
              <a:t>to</a:t>
            </a:r>
            <a:r>
              <a:rPr lang="de-DE" b="1" dirty="0" smtClean="0"/>
              <a:t> </a:t>
            </a:r>
            <a:r>
              <a:rPr lang="de-DE" b="1" dirty="0" err="1" smtClean="0"/>
              <a:t>be</a:t>
            </a:r>
            <a:r>
              <a:rPr lang="de-DE" b="1" dirty="0" smtClean="0"/>
              <a:t> </a:t>
            </a:r>
            <a:r>
              <a:rPr lang="de-DE" b="1" dirty="0" err="1" smtClean="0"/>
              <a:t>rescheduled</a:t>
            </a:r>
            <a:endParaRPr lang="de-DE" b="1" dirty="0" smtClean="0"/>
          </a:p>
          <a:p>
            <a:endParaRPr lang="de-DE" dirty="0"/>
          </a:p>
          <a:p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present</a:t>
            </a:r>
            <a:r>
              <a:rPr lang="de-DE" dirty="0" smtClean="0"/>
              <a:t> </a:t>
            </a:r>
            <a:r>
              <a:rPr lang="de-DE" dirty="0" err="1" smtClean="0"/>
              <a:t>cleande</a:t>
            </a:r>
            <a:r>
              <a:rPr lang="de-DE" dirty="0" smtClean="0"/>
              <a:t> </a:t>
            </a:r>
            <a:r>
              <a:rPr lang="de-DE" dirty="0" err="1" smtClean="0"/>
              <a:t>gap</a:t>
            </a:r>
            <a:r>
              <a:rPr lang="de-DE" dirty="0" smtClean="0"/>
              <a:t> 22-25 kV </a:t>
            </a:r>
            <a:r>
              <a:rPr lang="de-DE" dirty="0" err="1" smtClean="0"/>
              <a:t>gap</a:t>
            </a:r>
            <a:r>
              <a:rPr lang="de-DE" dirty="0" smtClean="0"/>
              <a:t> </a:t>
            </a:r>
            <a:r>
              <a:rPr lang="de-DE" dirty="0" err="1" smtClean="0"/>
              <a:t>voltage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. </a:t>
            </a:r>
            <a:r>
              <a:rPr lang="de-DE" dirty="0" err="1" smtClean="0"/>
              <a:t>Enough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proof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principle</a:t>
            </a:r>
            <a:r>
              <a:rPr lang="de-DE" dirty="0" smtClean="0"/>
              <a:t> (</a:t>
            </a:r>
            <a:r>
              <a:rPr lang="de-DE" dirty="0" err="1" smtClean="0"/>
              <a:t>see</a:t>
            </a:r>
            <a:r>
              <a:rPr lang="de-DE" dirty="0" smtClean="0"/>
              <a:t>: „</a:t>
            </a:r>
            <a:r>
              <a:rPr lang="en-US" dirty="0" smtClean="0"/>
              <a:t>Status </a:t>
            </a:r>
            <a:r>
              <a:rPr lang="en-US" dirty="0"/>
              <a:t>of simulation studies on bunched </a:t>
            </a:r>
            <a:r>
              <a:rPr lang="en-US" dirty="0" smtClean="0"/>
              <a:t>beam slow </a:t>
            </a:r>
            <a:r>
              <a:rPr lang="en-US" dirty="0"/>
              <a:t>extraction with very high frequency </a:t>
            </a:r>
            <a:r>
              <a:rPr lang="en-US" dirty="0" err="1" smtClean="0"/>
              <a:t>rf</a:t>
            </a:r>
            <a:r>
              <a:rPr lang="en-US" dirty="0"/>
              <a:t> </a:t>
            </a:r>
            <a:r>
              <a:rPr lang="en-US" dirty="0" smtClean="0"/>
              <a:t>cavity </a:t>
            </a:r>
            <a:r>
              <a:rPr lang="en-US" dirty="0"/>
              <a:t>by beginning of April </a:t>
            </a:r>
            <a:r>
              <a:rPr lang="en-US" dirty="0" smtClean="0"/>
              <a:t>2020”, S</a:t>
            </a:r>
            <a:r>
              <a:rPr lang="en-US" dirty="0"/>
              <a:t>. </a:t>
            </a:r>
            <a:r>
              <a:rPr lang="en-US" dirty="0" err="1"/>
              <a:t>Sorge</a:t>
            </a:r>
            <a:r>
              <a:rPr lang="en-US" dirty="0"/>
              <a:t>, </a:t>
            </a:r>
            <a:r>
              <a:rPr lang="en-US" dirty="0" smtClean="0"/>
              <a:t>P</a:t>
            </a:r>
            <a:r>
              <a:rPr lang="en-US" dirty="0"/>
              <a:t>. Forck and R. </a:t>
            </a:r>
            <a:r>
              <a:rPr lang="en-US" dirty="0" smtClean="0"/>
              <a:t>Singh)</a:t>
            </a:r>
          </a:p>
          <a:p>
            <a:endParaRPr lang="en-US" dirty="0"/>
          </a:p>
          <a:p>
            <a:r>
              <a:rPr lang="en-US" dirty="0" smtClean="0"/>
              <a:t>Later change gap material  to lower dielectric loss factor (</a:t>
            </a:r>
            <a:r>
              <a:rPr lang="en-US" dirty="0" err="1" smtClean="0"/>
              <a:t>saphhire</a:t>
            </a:r>
            <a:r>
              <a:rPr lang="en-US" dirty="0" smtClean="0"/>
              <a:t>)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152362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Elektric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r>
              <a:rPr lang="de-DE" dirty="0" smtClean="0"/>
              <a:t> at 82,8 MHz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1048262"/>
            <a:ext cx="8966200" cy="367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77408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209</Words>
  <Application>Microsoft Office PowerPoint</Application>
  <PresentationFormat>Bildschirmpräsentation (16:9)</PresentationFormat>
  <Paragraphs>30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fair-gsi-folienmaster_2017_onering</vt:lpstr>
      <vt:lpstr>SIS 18 VHF Cavity Status</vt:lpstr>
      <vt:lpstr>RF Tests have started</vt:lpstr>
      <vt:lpstr>Interpretaion, migration</vt:lpstr>
      <vt:lpstr>tentative ! measures </vt:lpstr>
      <vt:lpstr>Elektric field at 82,8 MHz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Stadlmann, Jens Dr.</dc:creator>
  <cp:lastModifiedBy>Stadlmann, Jens Dr.</cp:lastModifiedBy>
  <cp:revision>43</cp:revision>
  <dcterms:created xsi:type="dcterms:W3CDTF">2019-12-17T12:46:00Z</dcterms:created>
  <dcterms:modified xsi:type="dcterms:W3CDTF">2020-08-25T11:51:32Z</dcterms:modified>
</cp:coreProperties>
</file>