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643226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t="3489" b="3601"/>
          <a:stretch>
            <a:fillRect/>
          </a:stretch>
        </p:blipFill>
        <p:spPr>
          <a:xfrm>
            <a:off x="472794" y="1244599"/>
            <a:ext cx="8518808" cy="5342082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7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801" y="6242860"/>
            <a:ext cx="245399" cy="22698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3" y="6621713"/>
            <a:ext cx="245400" cy="22698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xmlns:p14="http://schemas.microsoft.com/office/powerpoint/2010/main"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ußzeilenplatzhalter 4"/>
          <p:cNvSpPr txBox="1"/>
          <p:nvPr/>
        </p:nvSpPr>
        <p:spPr>
          <a:xfrm>
            <a:off x="4364018" y="6617065"/>
            <a:ext cx="4734265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Frank Herfurth</a:t>
            </a:r>
          </a:p>
        </p:txBody>
      </p:sp>
      <p:sp>
        <p:nvSpPr>
          <p:cNvPr id="88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3" cy="787561"/>
          </a:xfrm>
          <a:prstGeom prst="rect">
            <a:avLst/>
          </a:prstGeom>
        </p:spPr>
        <p:txBody>
          <a:bodyPr/>
          <a:lstStyle/>
          <a:p>
            <a:r>
              <a:t>and HITRAP</a:t>
            </a:r>
          </a:p>
        </p:txBody>
      </p:sp>
      <p:sp>
        <p:nvSpPr>
          <p:cNvPr id="89" name="Rechteck 3"/>
          <p:cNvSpPr txBox="1"/>
          <p:nvPr/>
        </p:nvSpPr>
        <p:spPr>
          <a:xfrm>
            <a:off x="189471" y="224908"/>
            <a:ext cx="2422284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CRYRING@ESR</a:t>
            </a:r>
          </a:p>
        </p:txBody>
      </p:sp>
      <p:sp>
        <p:nvSpPr>
          <p:cNvPr id="90" name="Datumsplatzhalter 5"/>
          <p:cNvSpPr txBox="1"/>
          <p:nvPr/>
        </p:nvSpPr>
        <p:spPr>
          <a:xfrm>
            <a:off x="6586683" y="6612097"/>
            <a:ext cx="1316431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smtClean="0"/>
              <a:t>A</a:t>
            </a:r>
            <a:r>
              <a:rPr lang="de-DE" dirty="0" err="1" smtClean="0"/>
              <a:t>ug</a:t>
            </a:r>
            <a:r>
              <a:rPr dirty="0" smtClean="0"/>
              <a:t>-</a:t>
            </a:r>
            <a:r>
              <a:rPr lang="de-DE" dirty="0" smtClean="0"/>
              <a:t>25</a:t>
            </a:r>
            <a:r>
              <a:rPr dirty="0" smtClean="0"/>
              <a:t>, </a:t>
            </a:r>
            <a:r>
              <a:rPr dirty="0"/>
              <a:t>2020</a:t>
            </a:r>
          </a:p>
        </p:txBody>
      </p:sp>
      <p:sp>
        <p:nvSpPr>
          <p:cNvPr id="9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4"/>
            <a:ext cx="8694964" cy="5233804"/>
          </a:xfrm>
          <a:prstGeom prst="rect">
            <a:avLst/>
          </a:prstGeom>
        </p:spPr>
        <p:txBody>
          <a:bodyPr/>
          <a:lstStyle/>
          <a:p>
            <a:r>
              <a:rPr sz="3200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S</a:t>
            </a:r>
            <a:r>
              <a:rPr lang="de-DE" dirty="0" err="1" smtClean="0"/>
              <a:t>hutdown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/>
              <a:t> </a:t>
            </a:r>
            <a:r>
              <a:rPr lang="de-DE" dirty="0" err="1" smtClean="0"/>
              <a:t>ongoing</a:t>
            </a:r>
            <a:endParaRPr lang="de-DE" dirty="0" smtClean="0"/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autumn</a:t>
            </a:r>
            <a:r>
              <a:rPr lang="de-DE" dirty="0" smtClean="0"/>
              <a:t> </a:t>
            </a:r>
            <a:r>
              <a:rPr lang="de-DE" dirty="0" err="1" smtClean="0"/>
              <a:t>ion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endParaRPr lang="de-DE" dirty="0" smtClean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O6+, Mg+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ECR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Extraction</a:t>
            </a:r>
            <a:r>
              <a:rPr lang="de-DE" dirty="0" smtClean="0"/>
              <a:t> 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CCC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Solenoid Cooler</a:t>
            </a:r>
            <a:endParaRPr dirty="0"/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BEA - SPS </a:t>
            </a:r>
            <a:r>
              <a:rPr lang="en-US" dirty="0" smtClean="0"/>
              <a:t>programmer issue unsolved (FC cup cannot be moved out of the beam in case of FESA issues/updates</a:t>
            </a:r>
            <a:r>
              <a:rPr lang="en-US" dirty="0" smtClean="0"/>
              <a:t>)</a:t>
            </a:r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EBIT magnet purchase decision proposal pending</a:t>
            </a:r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Ring RF upgrade project stalled</a:t>
            </a:r>
            <a:endParaRPr lang="en-US" dirty="0" smtClean="0"/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endParaRPr lang="en-US" dirty="0" smtClean="0"/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sz="3200" dirty="0" smtClean="0"/>
              <a:t>HITRAP</a:t>
            </a:r>
          </a:p>
          <a:p>
            <a:pPr marL="700087" lvl="1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Cooling </a:t>
            </a:r>
            <a:r>
              <a:rPr lang="en-US" dirty="0" smtClean="0"/>
              <a:t>Penning trap </a:t>
            </a:r>
            <a:r>
              <a:rPr lang="en-US" dirty="0" smtClean="0"/>
              <a:t>work ongoing / stored electrons, ions, vacuum pump change 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89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fair-gsi-folienmaster_2017</vt:lpstr>
      <vt:lpstr>and HITRAP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cp:lastModifiedBy>Frank Herfurth</cp:lastModifiedBy>
  <cp:revision>6</cp:revision>
  <dcterms:modified xsi:type="dcterms:W3CDTF">2020-08-25T11:51:46Z</dcterms:modified>
</cp:coreProperties>
</file>