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44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33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798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2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9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6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36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23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40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BC2F3-D23E-41E8-A381-6352FF45F97C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1EF0E-7A73-473E-832E-1AAA6F36E1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52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765" y="1122363"/>
            <a:ext cx="10575235" cy="2387600"/>
          </a:xfrm>
        </p:spPr>
        <p:txBody>
          <a:bodyPr>
            <a:normAutofit/>
          </a:bodyPr>
          <a:lstStyle/>
          <a:p>
            <a:r>
              <a:rPr lang="en-US" sz="3200" b="1" dirty="0"/>
              <a:t>FEATURES </a:t>
            </a:r>
            <a:r>
              <a:rPr lang="en-US" sz="3200" b="1" dirty="0" smtClean="0"/>
              <a:t>OF NEUTRON DETECTORS </a:t>
            </a:r>
            <a:r>
              <a:rPr lang="en-US" sz="3200" b="1" dirty="0"/>
              <a:t>FOR </a:t>
            </a:r>
            <a:r>
              <a:rPr lang="en-US" sz="3200" b="1" dirty="0" smtClean="0"/>
              <a:t>CORRELATIVE STUDIES </a:t>
            </a:r>
            <a:br>
              <a:rPr lang="en-US" sz="3200" b="1" dirty="0" smtClean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234" y="3747810"/>
            <a:ext cx="9144000" cy="2772259"/>
          </a:xfrm>
        </p:spPr>
        <p:txBody>
          <a:bodyPr>
            <a:normAutofit fontScale="92500" lnSpcReduction="20000"/>
          </a:bodyPr>
          <a:lstStyle/>
          <a:p>
            <a:r>
              <a:rPr lang="en-US" sz="3100" b="1" dirty="0" smtClean="0"/>
              <a:t>INTRODUCTION OF </a:t>
            </a:r>
            <a:r>
              <a:rPr lang="en-US" sz="3100" b="1" dirty="0"/>
              <a:t>KINR 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POSSIBLE CONTRIBUTION  TO </a:t>
            </a:r>
            <a:r>
              <a:rPr lang="en-US" sz="2600" dirty="0" smtClean="0"/>
              <a:t>WP7 Project</a:t>
            </a:r>
          </a:p>
          <a:p>
            <a:endParaRPr lang="en-US" sz="2600" dirty="0"/>
          </a:p>
          <a:p>
            <a:r>
              <a:rPr lang="en-US" b="1" dirty="0" smtClean="0"/>
              <a:t>VALERY PUGATCH</a:t>
            </a:r>
          </a:p>
          <a:p>
            <a:r>
              <a:rPr lang="en-US" b="1" dirty="0"/>
              <a:t>Institute for Nuclear Research</a:t>
            </a:r>
            <a:r>
              <a:rPr lang="ru-RU" b="1" dirty="0"/>
              <a:t/>
            </a:r>
            <a:br>
              <a:rPr lang="ru-RU" b="1" dirty="0"/>
            </a:br>
            <a:r>
              <a:rPr lang="en-US" b="1" dirty="0"/>
              <a:t>National Academy of Sciences of Ukraine</a:t>
            </a:r>
            <a:r>
              <a:rPr lang="ru-RU" b="1" dirty="0"/>
              <a:t/>
            </a:r>
            <a:br>
              <a:rPr lang="ru-RU" b="1" dirty="0"/>
            </a:b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WP7 kick-off meeting , Sept. 4th., 2020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92" y="128876"/>
            <a:ext cx="5436108" cy="10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6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1643" y="279214"/>
            <a:ext cx="834555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/>
              <a:t>Institute for Nuclear Research</a:t>
            </a:r>
            <a:r>
              <a:rPr lang="ru-RU" sz="3100" b="1" dirty="0"/>
              <a:t/>
            </a:r>
            <a:br>
              <a:rPr lang="ru-RU" sz="3100" b="1" dirty="0"/>
            </a:br>
            <a:r>
              <a:rPr lang="en-US" sz="3100" b="1" dirty="0"/>
              <a:t>National Academy of Sciences of Ukraine</a:t>
            </a:r>
            <a:r>
              <a:rPr lang="ru-RU" b="1" dirty="0"/>
              <a:t/>
            </a:r>
            <a:br>
              <a:rPr lang="ru-RU" b="1" dirty="0"/>
            </a:br>
            <a:r>
              <a:rPr lang="en-US" sz="2700" b="1" dirty="0"/>
              <a:t>(KYIV ,PROSPEKT NAUKI, 47)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729948" cy="1365927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2115460"/>
            <a:ext cx="12192000" cy="5624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following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particle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reactor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plasma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technologies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thermonuclear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fusion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radiation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technogenic-ecological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safety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US" sz="28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 Neutron detectors are included into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xperimental setups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</a:pP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most sophisticated setups were designed and built for correlative studies.</a:t>
            </a:r>
          </a:p>
          <a:p>
            <a:pPr>
              <a:lnSpc>
                <a:spcPct val="107000"/>
              </a:lnSpc>
            </a:pPr>
            <a:endParaRPr lang="en-US" sz="32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66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731" y="4578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Institute for Nuclear Research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en-US" sz="4000" b="1" dirty="0"/>
              <a:t>National Academy of Sciences of Ukraine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1695" y="163951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</a:t>
            </a:r>
            <a:r>
              <a:rPr lang="ru-RU" sz="3200" b="1" dirty="0" err="1" smtClean="0"/>
              <a:t>xperimental</a:t>
            </a:r>
            <a:r>
              <a:rPr lang="ru-RU" sz="3200" b="1" dirty="0" smtClean="0"/>
              <a:t> </a:t>
            </a:r>
            <a:r>
              <a:rPr lang="ru-RU" sz="3200" b="1" dirty="0" err="1"/>
              <a:t>nuclear</a:t>
            </a:r>
            <a:r>
              <a:rPr lang="ru-RU" sz="3200" b="1" dirty="0"/>
              <a:t> </a:t>
            </a:r>
            <a:r>
              <a:rPr lang="ru-RU" sz="3200" b="1" dirty="0" err="1"/>
              <a:t>physics</a:t>
            </a:r>
            <a:r>
              <a:rPr lang="ru-RU" sz="3200" b="1" dirty="0"/>
              <a:t> </a:t>
            </a:r>
            <a:r>
              <a:rPr lang="ru-RU" sz="3200" b="1" dirty="0" err="1"/>
              <a:t>facilities</a:t>
            </a:r>
            <a:r>
              <a:rPr lang="ru-RU" sz="3200" b="1" dirty="0" smtClean="0"/>
              <a:t>:</a:t>
            </a:r>
            <a:endParaRPr lang="en-US" sz="3200" b="1" dirty="0" smtClean="0"/>
          </a:p>
          <a:p>
            <a:pPr marL="0" indent="0">
              <a:buNone/>
            </a:pPr>
            <a:endParaRPr lang="ru-RU" sz="3200" b="1" dirty="0"/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nuclear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reactor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VVR-M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hot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chambers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isochronous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U-240, </a:t>
            </a:r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electrostatic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EGP-10K -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tandem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generator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cyclotron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U-120, </a:t>
            </a:r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accelerator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, </a:t>
            </a:r>
          </a:p>
          <a:p>
            <a:pPr lvl="1"/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tritium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;.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994991" cy="1498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85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FEATURES OF NEUTRON DETECTORS FOR CORRELATIVE STUDIES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eutron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detectors for correlative studies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low and medium energies are considered below 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 of reactions studied (Tandem generator, both cyclotrons):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Deuteron break-up , 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+ A -&gt; n + p,  E</a:t>
            </a:r>
            <a:r>
              <a:rPr lang="en-US" sz="2800" b="1" baseline="-25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 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2.5 - 40 MeV ( Neutron energies  1 – 38 MeV)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Quasi-free knock-out   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+ A -&gt; n + p + X ,  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 ~ 40- 70 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07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FEATURES OF NEUTRON DETECTORS FOR CORRELATIVE STUDIES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000" b="1" dirty="0"/>
              <a:t>Features of the detector setup to be  taken into account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Sensor material and sizes:</a:t>
            </a:r>
          </a:p>
          <a:p>
            <a:pPr lvl="1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NE102,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Stilbene, </a:t>
            </a:r>
            <a:r>
              <a:rPr lang="en-US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Anthratcene,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Liquid Scintillator,  etc., diameter  50 -150 mm, height -30-150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mm, distance to  IP:1 -3 m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neutron hit into electrical signal – scintillator +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photomultiplier</a:t>
            </a: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rise time : 1 – 5 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of the PM noise by coincident readout from two sides of a scintillator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detection: ~ 20 %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 of n-gamma discrimination,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~ 75 – 90 %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 of 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flight : 10 -100 ns, time resolution ~ 2 ns (using  CFD)		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shielding and collimation, etc</a:t>
            </a: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detectors in a setup : 3 -8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7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1311"/>
            <a:ext cx="10515600" cy="489322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KINR Team has an experience in design, building and characterization of neutron detector systems  for correlative studies of nuclear reactions at low and medium energies.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We should be happy to contribute into development of a novel neutron detectors in frames of WP7 Project.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 algn="ctr">
              <a:buNone/>
            </a:pPr>
            <a:endParaRPr lang="en-US" sz="3600" i="1" dirty="0" smtClean="0"/>
          </a:p>
          <a:p>
            <a:pPr marL="0" indent="0" algn="ctr">
              <a:buNone/>
            </a:pPr>
            <a:endParaRPr lang="en-US" sz="3600" i="1" dirty="0"/>
          </a:p>
          <a:p>
            <a:pPr marL="0" indent="0" algn="ctr">
              <a:buNone/>
            </a:pPr>
            <a:r>
              <a:rPr lang="en-US" sz="3600" i="1" dirty="0" smtClean="0"/>
              <a:t>Thank </a:t>
            </a:r>
            <a:r>
              <a:rPr lang="en-US" sz="3600" i="1" dirty="0" smtClean="0"/>
              <a:t>you for your attention !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426" y="3887924"/>
            <a:ext cx="6785112" cy="1630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4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FFFF00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</TotalTime>
  <Words>380</Words>
  <Application>Microsoft Office PowerPoint</Application>
  <PresentationFormat>Широкоэкранный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FEATURES OF NEUTRON DETECTORS FOR CORRELATIVE STUDIES  </vt:lpstr>
      <vt:lpstr>Institute for Nuclear Research National Academy of Sciences of Ukraine (KYIV ,PROSPEKT NAUKI, 47) </vt:lpstr>
      <vt:lpstr>Institute for Nuclear Research National Academy of Sciences of Ukraine </vt:lpstr>
      <vt:lpstr>FEATURES OF NEUTRON DETECTORS FOR CORRELATIVE STUDIES</vt:lpstr>
      <vt:lpstr>FEATURES OF NEUTRON DETECTORS FOR CORRELATIVE STUDIES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Correlative studies of neutrons production in three- and four-particle nuclear reactions at low and medium energies".</dc:title>
  <dc:creator>User</dc:creator>
  <cp:lastModifiedBy>User</cp:lastModifiedBy>
  <cp:revision>25</cp:revision>
  <dcterms:created xsi:type="dcterms:W3CDTF">2020-08-28T11:11:31Z</dcterms:created>
  <dcterms:modified xsi:type="dcterms:W3CDTF">2020-09-17T07:43:22Z</dcterms:modified>
</cp:coreProperties>
</file>