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55" autoAdjust="0"/>
  </p:normalViewPr>
  <p:slideViewPr>
    <p:cSldViewPr snapToGrid="0" snapToObjects="1">
      <p:cViewPr varScale="1">
        <p:scale>
          <a:sx n="144" d="100"/>
          <a:sy n="144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562600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essentially ongoing as planned 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Risks:</a:t>
            </a:r>
          </a:p>
          <a:p>
            <a:pPr lvl="2"/>
            <a:r>
              <a:rPr lang="en-GB" sz="1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delay of FSB Tunnel 101 </a:t>
            </a:r>
            <a:r>
              <a:rPr lang="en-GB" sz="1000" dirty="0">
                <a:latin typeface="Calibri" panose="020F0502020204030204" pitchFamily="34" charset="0"/>
                <a:sym typeface="Wingdings" panose="05000000000000000000" pitchFamily="2" charset="2"/>
              </a:rPr>
              <a:t> subsidence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of ground  delayed survey and alignment of SIS18  start of beam time 2021 is at risk</a:t>
            </a:r>
            <a:b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more information after </a:t>
            </a:r>
            <a:r>
              <a:rPr lang="en-GB" sz="1000" i="1" dirty="0">
                <a:latin typeface="Calibri" panose="020F0502020204030204" pitchFamily="34" charset="0"/>
                <a:sym typeface="Wingdings" panose="05000000000000000000" pitchFamily="2" charset="2"/>
              </a:rPr>
              <a:t>meeting </a:t>
            </a:r>
            <a:r>
              <a:rPr lang="en-GB" sz="1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(invitation of T. </a:t>
            </a:r>
            <a:r>
              <a:rPr lang="en-GB" sz="1000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Miertsch</a:t>
            </a:r>
            <a:r>
              <a:rPr lang="en-GB" sz="1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GB" sz="10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Water ingress over HKR ceiling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1 </a:t>
            </a:r>
            <a:r>
              <a:rPr lang="en-GB" sz="1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evtl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 2 printers destroyed  origin unclear  water in false floor could damage HKR technics</a:t>
            </a:r>
            <a:b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G. Stephan is informed, waiting for response</a:t>
            </a:r>
          </a:p>
          <a:p>
            <a:pPr lvl="2"/>
            <a:r>
              <a:rPr lang="en-GB" sz="10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Beryllium-contamination in “</a:t>
            </a:r>
            <a:r>
              <a:rPr lang="en-GB" sz="1000" dirty="0" err="1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Leichtbauhalle</a:t>
            </a:r>
            <a:r>
              <a:rPr lang="en-GB" sz="10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”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No access to spare parts by VAC, TRI, ...  could cause delays in shutdown work (esp. IPM), if not solved in reasonable time  outlook: company will start working in Sept.</a:t>
            </a:r>
          </a:p>
          <a:p>
            <a:pPr lvl="2"/>
            <a:r>
              <a:rPr lang="en-GB" sz="10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irritating and corrosive liquid found during sealing work, caused a closure of the Kicker-Room for work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delays in sealing and shutdown work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 general schedule</a:t>
            </a:r>
          </a:p>
          <a:p>
            <a:pPr lvl="1"/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very preliminary schedule approved by management</a:t>
            </a:r>
          </a:p>
          <a:p>
            <a:pPr lvl="1"/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details  are planned to be discussed after GPAC</a:t>
            </a:r>
          </a:p>
          <a:p>
            <a:pPr lvl="1"/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Next steps:</a:t>
            </a:r>
          </a:p>
          <a:p>
            <a:pPr lvl="2"/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Meeting with operators (incl. candidates from VAC + IKP) scheduled on Wednesday to clarify availability during first half of 2021 </a:t>
            </a:r>
          </a:p>
          <a:p>
            <a:pPr lvl="2"/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Meeting with Machine Coordinators and Heads of technical departments on details (commissioning time and order, technical </a:t>
            </a:r>
            <a:r>
              <a:rPr lang="en-GB" sz="1000" smtClean="0">
                <a:solidFill>
                  <a:schemeClr val="tx1"/>
                </a:solidFill>
                <a:latin typeface="Calibri" panose="020F0502020204030204" pitchFamily="34" charset="0"/>
              </a:rPr>
              <a:t>availabilities, intermediate </a:t>
            </a:r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shutdown, beam studies, availability of on-call, ...)</a:t>
            </a:r>
          </a:p>
          <a:p>
            <a:pPr lvl="2"/>
            <a:endParaRPr lang="en-GB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lvl="2"/>
            <a:endParaRPr lang="en-GB" sz="10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18.08.2020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</a:t>
            </a:r>
            <a:r>
              <a:rPr lang="de-DE" dirty="0" smtClean="0"/>
              <a:t>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227</Words>
  <Application>Microsoft Office PowerPoint</Application>
  <PresentationFormat>Bildschirmpräsentation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18.08.2020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239</cp:revision>
  <cp:lastPrinted>2019-06-18T07:17:53Z</cp:lastPrinted>
  <dcterms:created xsi:type="dcterms:W3CDTF">2018-08-07T05:50:06Z</dcterms:created>
  <dcterms:modified xsi:type="dcterms:W3CDTF">2020-08-18T10:49:05Z</dcterms:modified>
</cp:coreProperties>
</file>