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5" autoAdjust="0"/>
    <p:restoredTop sz="94673" autoAdjust="0"/>
  </p:normalViewPr>
  <p:slideViewPr>
    <p:cSldViewPr snapToGrid="0" snapToObjects="1">
      <p:cViewPr varScale="1">
        <p:scale>
          <a:sx n="161" d="100"/>
          <a:sy n="161" d="100"/>
        </p:scale>
        <p:origin x="196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18.08.2020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18.08.2020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226081" y="1106700"/>
            <a:ext cx="8997904" cy="514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of </a:t>
            </a:r>
            <a:r>
              <a:rPr lang="en-US" sz="1800" dirty="0">
                <a:solidFill>
                  <a:schemeClr val="tx1"/>
                </a:solidFill>
              </a:rPr>
              <a:t>7-Li tests from PIG: Li-Al and Li-Cu are the favorites to increase </a:t>
            </a:r>
            <a:r>
              <a:rPr lang="en-US" sz="1800" dirty="0" smtClean="0">
                <a:solidFill>
                  <a:schemeClr val="tx1"/>
                </a:solidFill>
              </a:rPr>
              <a:t>the melting temperature from </a:t>
            </a:r>
            <a:r>
              <a:rPr lang="en-US" sz="1800" dirty="0">
                <a:solidFill>
                  <a:schemeClr val="tx1"/>
                </a:solidFill>
              </a:rPr>
              <a:t>180°C to around 350-400°C; company </a:t>
            </a:r>
            <a:r>
              <a:rPr lang="en-US" sz="1800" dirty="0" err="1">
                <a:solidFill>
                  <a:schemeClr val="tx1"/>
                </a:solidFill>
              </a:rPr>
              <a:t>Hauner</a:t>
            </a:r>
            <a:r>
              <a:rPr lang="en-US" sz="1800" dirty="0">
                <a:solidFill>
                  <a:schemeClr val="tx1"/>
                </a:solidFill>
              </a:rPr>
              <a:t> is preparing the </a:t>
            </a:r>
            <a:r>
              <a:rPr lang="en-US" sz="1800" dirty="0" smtClean="0">
                <a:solidFill>
                  <a:schemeClr val="tx1"/>
                </a:solidFill>
              </a:rPr>
              <a:t>electrodes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of high current tests from VARIS for </a:t>
            </a:r>
            <a:r>
              <a:rPr lang="en-US" sz="1800" dirty="0" err="1" smtClean="0">
                <a:solidFill>
                  <a:schemeClr val="tx1"/>
                </a:solidFill>
              </a:rPr>
              <a:t>Dy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Pr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Gd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Zr</a:t>
            </a:r>
            <a:r>
              <a:rPr lang="en-US" sz="1800" dirty="0" smtClean="0">
                <a:solidFill>
                  <a:schemeClr val="tx1"/>
                </a:solidFill>
              </a:rPr>
              <a:t>; electrodes are in house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Fire protection measures for HKR will not affect the ion source tests; agreement with Mr. </a:t>
            </a:r>
            <a:r>
              <a:rPr lang="en-US" sz="1800" dirty="0" err="1" smtClean="0">
                <a:solidFill>
                  <a:schemeClr val="tx1"/>
                </a:solidFill>
              </a:rPr>
              <a:t>Reckziegel</a:t>
            </a:r>
            <a:r>
              <a:rPr lang="en-US" sz="1800" dirty="0" smtClean="0">
                <a:solidFill>
                  <a:schemeClr val="tx1"/>
                </a:solidFill>
              </a:rPr>
              <a:t> is found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Shut down work is going on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69" y="4285646"/>
            <a:ext cx="2918362" cy="218877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22" y="4285646"/>
            <a:ext cx="3060701" cy="229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936</cp:revision>
  <cp:lastPrinted>2018-04-10T12:56:10Z</cp:lastPrinted>
  <dcterms:created xsi:type="dcterms:W3CDTF">2012-12-14T15:20:39Z</dcterms:created>
  <dcterms:modified xsi:type="dcterms:W3CDTF">2020-08-18T08:12:45Z</dcterms:modified>
</cp:coreProperties>
</file>