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88" d="100"/>
          <a:sy n="88" d="100"/>
        </p:scale>
        <p:origin x="58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4" y="1295400"/>
            <a:ext cx="8097981" cy="501188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Visit in HEST took place to prepare electrical safety inspection. 4 weeks will be needed for NE3, NE5 and NE8.</a:t>
            </a: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Visit with BEA representatives in HEST took place to identify old unused equipment for disposal or storage.</a:t>
            </a:r>
            <a:b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Next step: Visit with T. Radon to discuss activation measurements.</a:t>
            </a: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Cleaning of HEST has been scheduled for beginning of November.</a:t>
            </a:r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HEST – </a:t>
            </a:r>
            <a:r>
              <a:rPr lang="en-GB" dirty="0" smtClean="0">
                <a:latin typeface="Calibri" panose="020F0502020204030204" pitchFamily="34" charset="0"/>
              </a:rPr>
              <a:t>18</a:t>
            </a:r>
            <a:r>
              <a:rPr lang="en-GB" dirty="0" smtClean="0">
                <a:latin typeface="Calibri" panose="020F0502020204030204" pitchFamily="34" charset="0"/>
              </a:rPr>
              <a:t>.08.2020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HEST – 18.08.2020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50685"/>
            <a:ext cx="9144000" cy="490358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Request from FRS team received to change cabling of some quadrupoles in FRS/HEST so that</a:t>
            </a:r>
          </a:p>
          <a:p>
            <a:pPr lvl="1"/>
            <a:r>
              <a:rPr lang="en-US" sz="1600" dirty="0" smtClean="0"/>
              <a:t>GTS7QD11/12 and GTE5QD11/12 will be powered with the same pair of power converters.</a:t>
            </a:r>
          </a:p>
          <a:p>
            <a:pPr lvl="1"/>
            <a:r>
              <a:rPr lang="en-US" sz="1600" dirty="0" smtClean="0"/>
              <a:t>GTS7QD11/12 will be on, when beam is sent via FRS to target hall.</a:t>
            </a:r>
          </a:p>
          <a:p>
            <a:pPr lvl="1"/>
            <a:r>
              <a:rPr lang="en-US" sz="1600" dirty="0" smtClean="0"/>
              <a:t>GTE5QD11/12 will be off, when beam is sent via FRS to target hall, even if ESR is served at the same time.</a:t>
            </a:r>
          </a:p>
          <a:p>
            <a:r>
              <a:rPr lang="en-US" sz="2000" dirty="0" smtClean="0"/>
              <a:t>To be investigated if optics of </a:t>
            </a:r>
            <a:br>
              <a:rPr lang="en-US" sz="2000" dirty="0" smtClean="0"/>
            </a:br>
            <a:r>
              <a:rPr lang="en-US" sz="2000" dirty="0" smtClean="0"/>
              <a:t>SIS18_TE_ESR line could be </a:t>
            </a:r>
            <a:br>
              <a:rPr lang="en-US" sz="2000" dirty="0" smtClean="0"/>
            </a:br>
            <a:r>
              <a:rPr lang="en-US" sz="2000" dirty="0" smtClean="0"/>
              <a:t>found, which does not require </a:t>
            </a:r>
            <a:br>
              <a:rPr lang="en-US" sz="2000" dirty="0" smtClean="0"/>
            </a:br>
            <a:r>
              <a:rPr lang="en-US" sz="2000" dirty="0" smtClean="0"/>
              <a:t>GTE5QD11/12.</a:t>
            </a:r>
          </a:p>
          <a:p>
            <a:r>
              <a:rPr lang="en-US" sz="2000" dirty="0" smtClean="0"/>
              <a:t>To be verified with beam study.</a:t>
            </a:r>
          </a:p>
          <a:p>
            <a:endParaRPr lang="en-US" sz="2000" dirty="0" smtClean="0"/>
          </a:p>
          <a:p>
            <a:r>
              <a:rPr lang="en-US" sz="2000" dirty="0" smtClean="0"/>
              <a:t>In Benno‘s drawing GTE5QD21/22 is missing.</a:t>
            </a:r>
            <a:br>
              <a:rPr lang="en-US" sz="2000" dirty="0" smtClean="0"/>
            </a:br>
            <a:r>
              <a:rPr lang="en-US" sz="2000" dirty="0" smtClean="0"/>
              <a:t>Why? Was it added later? Is this a hint that one doublet is not sufficient?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5534" t="23102" r="7620" b="12971"/>
          <a:stretch/>
        </p:blipFill>
        <p:spPr>
          <a:xfrm>
            <a:off x="4066902" y="3037595"/>
            <a:ext cx="5077098" cy="219879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889965" y="3423306"/>
            <a:ext cx="118955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GTS7QD11/12</a:t>
            </a:r>
            <a:endParaRPr lang="de-DE" sz="1200" dirty="0" smtClean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98999" y="3686404"/>
            <a:ext cx="118955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GTE5QD11/12</a:t>
            </a:r>
            <a:endParaRPr lang="de-DE" sz="1200" dirty="0" smtClean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393574" y="3919858"/>
            <a:ext cx="348343" cy="173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846177" y="4322898"/>
            <a:ext cx="1200970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GTE5QD21/22</a:t>
            </a:r>
            <a:endParaRPr lang="de-DE" sz="1200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endCxn id="8" idx="5"/>
          </p:cNvCxnSpPr>
          <p:nvPr/>
        </p:nvCxnSpPr>
        <p:spPr>
          <a:xfrm flipH="1" flipV="1">
            <a:off x="7690903" y="4068027"/>
            <a:ext cx="277440" cy="281087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620336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208</Words>
  <Application>Microsoft Office PowerPoint</Application>
  <PresentationFormat>Bildschirmpräsentation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fair-gsi-folienmaster_2018</vt:lpstr>
      <vt:lpstr>HEST – 18.08.2020</vt:lpstr>
      <vt:lpstr>HEST – 18.08.2020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Hessler, Christoph</cp:lastModifiedBy>
  <cp:revision>277</cp:revision>
  <cp:lastPrinted>2019-06-18T07:17:53Z</cp:lastPrinted>
  <dcterms:created xsi:type="dcterms:W3CDTF">2018-08-07T05:50:06Z</dcterms:created>
  <dcterms:modified xsi:type="dcterms:W3CDTF">2020-08-18T11:14:14Z</dcterms:modified>
</cp:coreProperties>
</file>