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9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75"/>
          <a:stretch/>
        </p:blipFill>
        <p:spPr>
          <a:xfrm>
            <a:off x="7398559" y="555481"/>
            <a:ext cx="4793441" cy="24162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1184" y="269176"/>
            <a:ext cx="6903720" cy="333928"/>
          </a:xfrm>
        </p:spPr>
        <p:txBody>
          <a:bodyPr>
            <a:noAutofit/>
          </a:bodyPr>
          <a:lstStyle/>
          <a:p>
            <a:pPr algn="ctr"/>
            <a:r>
              <a:rPr lang="de-DE" sz="3600" b="1" dirty="0" err="1"/>
              <a:t>cw-LINAC</a:t>
            </a:r>
            <a:r>
              <a:rPr lang="de-DE" sz="3600" b="1" dirty="0"/>
              <a:t> </a:t>
            </a:r>
            <a:r>
              <a:rPr lang="de-DE" sz="3600" b="1" dirty="0" smtClean="0"/>
              <a:t>18</a:t>
            </a:r>
            <a:r>
              <a:rPr lang="de-DE" sz="3600" b="1" dirty="0" smtClean="0"/>
              <a:t>.08.2020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048512"/>
            <a:ext cx="7583423" cy="5809488"/>
          </a:xfrm>
        </p:spPr>
        <p:txBody>
          <a:bodyPr>
            <a:normAutofit lnSpcReduction="1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CH2 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@ IAP Frankfurt (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start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test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promised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after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eastern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!) </a:t>
            </a:r>
            <a:r>
              <a:rPr lang="de-DE" sz="2000" b="1" i="1" dirty="0" smtClean="0">
                <a:solidFill>
                  <a:srgbClr val="FF0000"/>
                </a:solidFill>
              </a:rPr>
              <a:t>IAP </a:t>
            </a:r>
            <a:r>
              <a:rPr lang="de-DE" sz="2000" b="1" i="1" dirty="0">
                <a:solidFill>
                  <a:srgbClr val="FF0000"/>
                </a:solidFill>
              </a:rPr>
              <a:t>still </a:t>
            </a:r>
            <a:r>
              <a:rPr lang="de-DE" sz="2000" b="1" i="1" dirty="0" err="1">
                <a:solidFill>
                  <a:srgbClr val="FF0000"/>
                </a:solidFill>
              </a:rPr>
              <a:t>locked</a:t>
            </a:r>
            <a:r>
              <a:rPr lang="de-DE" sz="2000" b="1" i="1" dirty="0">
                <a:solidFill>
                  <a:srgbClr val="FF0000"/>
                </a:solidFill>
              </a:rPr>
              <a:t> down, </a:t>
            </a:r>
            <a:r>
              <a:rPr lang="en-US" sz="2000" b="1" i="1" dirty="0">
                <a:solidFill>
                  <a:srgbClr val="FF0000"/>
                </a:solidFill>
              </a:rPr>
              <a:t>postponed</a:t>
            </a:r>
            <a:r>
              <a:rPr lang="en-US" sz="2000" b="1" i="1" dirty="0" smtClean="0">
                <a:solidFill>
                  <a:srgbClr val="FF0000"/>
                </a:solidFill>
              </a:rPr>
              <a:t>!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/>
              <a:t>CH0-test @HI-Mainz postponed for September 2020 </a:t>
            </a:r>
            <a:r>
              <a:rPr lang="en-US" sz="2000" b="1" dirty="0" smtClean="0"/>
              <a:t>=&gt; test in </a:t>
            </a:r>
            <a:r>
              <a:rPr lang="en-US" sz="2000" b="1" dirty="0" smtClean="0"/>
              <a:t>preparation. Test scheduled to 01.09. - 20.09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CH0&amp;CH1</a:t>
            </a:r>
            <a:r>
              <a:rPr lang="de-DE" sz="2000" b="1" dirty="0"/>
              <a:t>: HPR </a:t>
            </a:r>
            <a:r>
              <a:rPr lang="de-DE" sz="2000" b="1" dirty="0" err="1"/>
              <a:t>for</a:t>
            </a:r>
            <a:r>
              <a:rPr lang="de-DE" sz="2000" b="1" dirty="0"/>
              <a:t> CH1 </a:t>
            </a:r>
            <a:r>
              <a:rPr lang="de-DE" sz="2000" b="1" dirty="0" err="1"/>
              <a:t>ordered</a:t>
            </a:r>
            <a:r>
              <a:rPr lang="de-DE" sz="2000" b="1" dirty="0"/>
              <a:t>, </a:t>
            </a:r>
            <a:r>
              <a:rPr lang="de-DE" sz="2000" b="1" dirty="0" err="1" smtClean="0"/>
              <a:t>offer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CH0 </a:t>
            </a:r>
            <a:r>
              <a:rPr lang="de-DE" sz="2000" b="1" dirty="0" err="1" smtClean="0"/>
              <a:t>now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available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CH3-5 </a:t>
            </a:r>
            <a:r>
              <a:rPr lang="de-DE" sz="2000" b="1" dirty="0" err="1" smtClean="0"/>
              <a:t>specification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finalized</a:t>
            </a:r>
            <a:r>
              <a:rPr lang="de-DE" sz="2000" b="1" dirty="0" smtClean="0"/>
              <a:t>; </a:t>
            </a:r>
            <a:r>
              <a:rPr lang="de-DE" sz="2000" b="1" dirty="0" err="1" smtClean="0"/>
              <a:t>budgetary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offer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available</a:t>
            </a:r>
            <a:r>
              <a:rPr lang="de-DE" sz="2000" b="1" dirty="0" smtClean="0"/>
              <a:t>; </a:t>
            </a:r>
            <a:r>
              <a:rPr lang="de-DE" sz="2000" b="1" dirty="0" err="1" smtClean="0"/>
              <a:t>waiting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budget</a:t>
            </a:r>
            <a:r>
              <a:rPr lang="de-DE" sz="2000" b="1" dirty="0" smtClean="0"/>
              <a:t> (GFEV </a:t>
            </a:r>
            <a:r>
              <a:rPr lang="de-DE" sz="2000" b="1" dirty="0" err="1" smtClean="0"/>
              <a:t>is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done</a:t>
            </a:r>
            <a:r>
              <a:rPr lang="de-DE" sz="2000" b="1" dirty="0" smtClean="0"/>
              <a:t>)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recalibration </a:t>
            </a:r>
            <a:r>
              <a:rPr lang="en-US" sz="2000" b="1" dirty="0"/>
              <a:t>of </a:t>
            </a:r>
            <a:r>
              <a:rPr lang="en-US" sz="2000" b="1" dirty="0" smtClean="0"/>
              <a:t>temperature sensors for </a:t>
            </a:r>
            <a:r>
              <a:rPr lang="en-US" sz="2000" b="1" dirty="0" err="1" smtClean="0"/>
              <a:t>LHe</a:t>
            </a:r>
            <a:r>
              <a:rPr lang="en-US" sz="2000" b="1" dirty="0" smtClean="0"/>
              <a:t>-transfer is done! Commissioning is ongoing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Cleaning </a:t>
            </a:r>
            <a:r>
              <a:rPr lang="en-US" sz="2000" b="1" dirty="0" smtClean="0"/>
              <a:t>of SH1 (HLI-hall) is done</a:t>
            </a:r>
            <a:r>
              <a:rPr lang="en-US" sz="2000" b="1" dirty="0"/>
              <a:t>!</a:t>
            </a:r>
            <a:endParaRPr lang="en-US" sz="20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/>
              <a:t>B</a:t>
            </a:r>
            <a:r>
              <a:rPr lang="en-US" sz="2000" b="1" dirty="0" smtClean="0"/>
              <a:t>eam line set up@SH4 are ongoing</a:t>
            </a:r>
            <a:r>
              <a:rPr lang="en-US" sz="2000" b="1" dirty="0" smtClean="0"/>
              <a:t>. First part befor</a:t>
            </a:r>
            <a:r>
              <a:rPr lang="en-US" sz="2000" b="1" dirty="0" smtClean="0"/>
              <a:t>e cryostat is assembled!</a:t>
            </a:r>
            <a:endParaRPr lang="en-US" sz="20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RFQ-prototype: Preparation for high power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-test at test bunker;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-conditioning is ongoing </a:t>
            </a:r>
            <a:endParaRPr lang="en-US" sz="2000" b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9" y="2971750"/>
            <a:ext cx="4793441" cy="227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 18.08.2020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Miski-Oglu, Maksym Dr.</cp:lastModifiedBy>
  <cp:revision>139</cp:revision>
  <dcterms:created xsi:type="dcterms:W3CDTF">2019-10-07T09:45:35Z</dcterms:created>
  <dcterms:modified xsi:type="dcterms:W3CDTF">2020-08-17T14:28:30Z</dcterms:modified>
</cp:coreProperties>
</file>