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1" autoAdjust="0"/>
    <p:restoredTop sz="94660"/>
  </p:normalViewPr>
  <p:slideViewPr>
    <p:cSldViewPr snapToGrid="0">
      <p:cViewPr varScale="1">
        <p:scale>
          <a:sx n="99" d="100"/>
          <a:sy n="99" d="100"/>
        </p:scale>
        <p:origin x="486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6F4C2-A8BF-4766-919D-B1C6F873D0A1}" type="datetimeFigureOut">
              <a:rPr lang="en-US" smtClean="0"/>
              <a:t>8/17/2020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5D6096-4439-4E19-AFE1-E891464DC9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6343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6F4C2-A8BF-4766-919D-B1C6F873D0A1}" type="datetimeFigureOut">
              <a:rPr lang="en-US" smtClean="0"/>
              <a:t>8/17/2020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5D6096-4439-4E19-AFE1-E891464DC9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16099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6F4C2-A8BF-4766-919D-B1C6F873D0A1}" type="datetimeFigureOut">
              <a:rPr lang="en-US" smtClean="0"/>
              <a:t>8/17/2020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5D6096-4439-4E19-AFE1-E891464DC9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64784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6F4C2-A8BF-4766-919D-B1C6F873D0A1}" type="datetimeFigureOut">
              <a:rPr lang="en-US" smtClean="0"/>
              <a:t>8/17/2020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5D6096-4439-4E19-AFE1-E891464DC9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18111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6F4C2-A8BF-4766-919D-B1C6F873D0A1}" type="datetimeFigureOut">
              <a:rPr lang="en-US" smtClean="0"/>
              <a:t>8/17/2020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5D6096-4439-4E19-AFE1-E891464DC9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80695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6F4C2-A8BF-4766-919D-B1C6F873D0A1}" type="datetimeFigureOut">
              <a:rPr lang="en-US" smtClean="0"/>
              <a:t>8/17/2020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5D6096-4439-4E19-AFE1-E891464DC9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80589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6F4C2-A8BF-4766-919D-B1C6F873D0A1}" type="datetimeFigureOut">
              <a:rPr lang="en-US" smtClean="0"/>
              <a:t>8/17/2020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5D6096-4439-4E19-AFE1-E891464DC9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93243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6F4C2-A8BF-4766-919D-B1C6F873D0A1}" type="datetimeFigureOut">
              <a:rPr lang="en-US" smtClean="0"/>
              <a:t>8/17/2020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5D6096-4439-4E19-AFE1-E891464DC9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97497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6F4C2-A8BF-4766-919D-B1C6F873D0A1}" type="datetimeFigureOut">
              <a:rPr lang="en-US" smtClean="0"/>
              <a:t>8/17/2020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5D6096-4439-4E19-AFE1-E891464DC9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68209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6F4C2-A8BF-4766-919D-B1C6F873D0A1}" type="datetimeFigureOut">
              <a:rPr lang="en-US" smtClean="0"/>
              <a:t>8/17/2020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5D6096-4439-4E19-AFE1-E891464DC9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83658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6F4C2-A8BF-4766-919D-B1C6F873D0A1}" type="datetimeFigureOut">
              <a:rPr lang="en-US" smtClean="0"/>
              <a:t>8/17/2020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5D6096-4439-4E19-AFE1-E891464DC9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1151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A6F4C2-A8BF-4766-919D-B1C6F873D0A1}" type="datetimeFigureOut">
              <a:rPr lang="en-US" smtClean="0"/>
              <a:t>8/17/2020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5D6096-4439-4E19-AFE1-E891464DC9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69703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git.cbm.gsi.de/j.fruehauf/DPB_design/-/jobs/9377/artifacts/download" TargetMode="External"/><Relationship Id="rId2" Type="http://schemas.openxmlformats.org/officeDocument/2006/relationships/hyperlink" Target="https://git.cbm.gsi.de/j.fruehauf/DPB_design/-/jobs/9375/artifacts/download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Firmware Status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17.08.2020</a:t>
            </a:r>
          </a:p>
          <a:p>
            <a:endParaRPr lang="en-US" dirty="0"/>
          </a:p>
          <a:p>
            <a:r>
              <a:rPr lang="en-US" dirty="0" smtClean="0"/>
              <a:t>Jochen </a:t>
            </a:r>
            <a:r>
              <a:rPr lang="en-US" dirty="0" err="1" smtClean="0"/>
              <a:t>Frühauf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2802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Status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dirty="0" smtClean="0"/>
              <a:t>Implemented</a:t>
            </a:r>
          </a:p>
          <a:p>
            <a:pPr lvl="1"/>
            <a:r>
              <a:rPr lang="en-US" dirty="0" smtClean="0"/>
              <a:t>32 GET4 Readout / </a:t>
            </a:r>
            <a:r>
              <a:rPr lang="en-US" dirty="0" err="1" smtClean="0"/>
              <a:t>GBTx</a:t>
            </a:r>
            <a:r>
              <a:rPr lang="en-US" dirty="0" smtClean="0"/>
              <a:t> + debug information</a:t>
            </a:r>
          </a:p>
          <a:p>
            <a:pPr lvl="1"/>
            <a:r>
              <a:rPr lang="en-US" dirty="0" err="1" smtClean="0"/>
              <a:t>reconfig</a:t>
            </a:r>
            <a:r>
              <a:rPr lang="en-US" dirty="0" smtClean="0"/>
              <a:t> only single GET4 instead of all GET4 connected on one </a:t>
            </a:r>
            <a:r>
              <a:rPr lang="en-US" dirty="0" err="1" smtClean="0"/>
              <a:t>GBTx</a:t>
            </a:r>
            <a:endParaRPr lang="en-US" dirty="0" smtClean="0"/>
          </a:p>
          <a:p>
            <a:pPr lvl="2"/>
            <a:r>
              <a:rPr lang="en-US" dirty="0" err="1" smtClean="0"/>
              <a:t>reconfig</a:t>
            </a:r>
            <a:r>
              <a:rPr lang="en-US" dirty="0" smtClean="0"/>
              <a:t> is disabled at startup</a:t>
            </a:r>
          </a:p>
          <a:p>
            <a:pPr lvl="2"/>
            <a:r>
              <a:rPr lang="en-US" dirty="0" smtClean="0"/>
              <a:t>enable </a:t>
            </a:r>
            <a:r>
              <a:rPr lang="en-US" dirty="0" err="1" smtClean="0"/>
              <a:t>reconfig</a:t>
            </a:r>
            <a:r>
              <a:rPr lang="en-US" dirty="0" smtClean="0"/>
              <a:t> in debug tool ( run debug tool and press e )</a:t>
            </a:r>
          </a:p>
          <a:p>
            <a:pPr lvl="1"/>
            <a:r>
              <a:rPr lang="en-US" dirty="0" smtClean="0"/>
              <a:t>better controlled data path over FIFO stages</a:t>
            </a:r>
          </a:p>
          <a:p>
            <a:pPr lvl="2"/>
            <a:r>
              <a:rPr lang="en-US" dirty="0" smtClean="0"/>
              <a:t>FIFO FULL flag to ignore Hits and save only EPOCH messages</a:t>
            </a:r>
          </a:p>
          <a:p>
            <a:pPr lvl="1"/>
            <a:r>
              <a:rPr lang="en-US" dirty="0" smtClean="0"/>
              <a:t>latency check using </a:t>
            </a:r>
            <a:r>
              <a:rPr lang="en-US" dirty="0" err="1" smtClean="0"/>
              <a:t>deserializer</a:t>
            </a:r>
            <a:r>
              <a:rPr lang="en-US" dirty="0" smtClean="0"/>
              <a:t> error</a:t>
            </a:r>
          </a:p>
          <a:p>
            <a:pPr lvl="1"/>
            <a:r>
              <a:rPr lang="en-US" dirty="0" err="1" smtClean="0"/>
              <a:t>GBTx</a:t>
            </a:r>
            <a:r>
              <a:rPr lang="en-US" dirty="0" smtClean="0"/>
              <a:t> status bits checker via IP BUS</a:t>
            </a:r>
          </a:p>
          <a:p>
            <a:pPr lvl="2"/>
            <a:r>
              <a:rPr lang="en-US" dirty="0" smtClean="0"/>
              <a:t>tells you if </a:t>
            </a:r>
            <a:r>
              <a:rPr lang="en-US" dirty="0" err="1" smtClean="0"/>
              <a:t>GBTx</a:t>
            </a:r>
            <a:r>
              <a:rPr lang="en-US" dirty="0" smtClean="0"/>
              <a:t> is looked or a PWR cycle is needed before configuration</a:t>
            </a:r>
          </a:p>
          <a:p>
            <a:pPr lvl="2"/>
            <a:r>
              <a:rPr lang="en-US" dirty="0" smtClean="0"/>
              <a:t>works most of the time</a:t>
            </a:r>
          </a:p>
          <a:p>
            <a:r>
              <a:rPr lang="en-US" dirty="0" smtClean="0"/>
              <a:t>missing</a:t>
            </a:r>
          </a:p>
          <a:p>
            <a:pPr lvl="1"/>
            <a:r>
              <a:rPr lang="en-US" dirty="0" smtClean="0"/>
              <a:t>FIFO Full Flag information inside data-stream</a:t>
            </a:r>
          </a:p>
          <a:p>
            <a:pPr lvl="1"/>
            <a:r>
              <a:rPr lang="en-US" dirty="0" smtClean="0"/>
              <a:t>handling of back pressure from FLIB</a:t>
            </a:r>
          </a:p>
          <a:p>
            <a:pPr lvl="2"/>
            <a:r>
              <a:rPr lang="en-US" dirty="0" smtClean="0"/>
              <a:t>leads to uncontrolled Data loss </a:t>
            </a:r>
          </a:p>
          <a:p>
            <a:pPr lvl="2"/>
            <a:r>
              <a:rPr lang="en-US" dirty="0" smtClean="0"/>
              <a:t>seems to be the next bottle neck </a:t>
            </a:r>
          </a:p>
          <a:p>
            <a:pPr lvl="1"/>
            <a:r>
              <a:rPr lang="en-US" dirty="0" smtClean="0"/>
              <a:t>Firmware startup after reboot / reload</a:t>
            </a:r>
          </a:p>
          <a:p>
            <a:pPr lvl="2"/>
            <a:r>
              <a:rPr lang="en-US" dirty="0" smtClean="0"/>
              <a:t>before reload “</a:t>
            </a:r>
            <a:r>
              <a:rPr lang="en-US" dirty="0" err="1" smtClean="0"/>
              <a:t>configWR</a:t>
            </a:r>
            <a:r>
              <a:rPr lang="en-US" dirty="0" smtClean="0"/>
              <a:t>” needed</a:t>
            </a:r>
          </a:p>
          <a:p>
            <a:pPr lvl="2"/>
            <a:r>
              <a:rPr lang="en-US" dirty="0" smtClean="0"/>
              <a:t>cannot be loaded out of FLASH device</a:t>
            </a:r>
          </a:p>
          <a:p>
            <a:pPr lvl="2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5252811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Tests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running stable with 10kHz on all channel for 5 days</a:t>
            </a:r>
          </a:p>
          <a:p>
            <a:r>
              <a:rPr lang="en-US" dirty="0" smtClean="0"/>
              <a:t>Rate capability seems to be improved by a factor of 2</a:t>
            </a:r>
          </a:p>
          <a:p>
            <a:r>
              <a:rPr lang="en-US" dirty="0" smtClean="0"/>
              <a:t>before 50kHz =&gt; now 100kHz (~98% efficiency)</a:t>
            </a:r>
          </a:p>
          <a:p>
            <a:endParaRPr lang="en-US" dirty="0" smtClean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3780166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Firmware to test in HD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dirty="0" smtClean="0"/>
              <a:t>PADI X</a:t>
            </a:r>
            <a:endParaRPr lang="de-DE" dirty="0" smtClean="0">
              <a:hlinkClick r:id="rId2"/>
            </a:endParaRPr>
          </a:p>
          <a:p>
            <a:r>
              <a:rPr lang="de-DE" u="sng" dirty="0" smtClean="0">
                <a:hlinkClick r:id="rId2"/>
              </a:rPr>
              <a:t>https</a:t>
            </a:r>
            <a:r>
              <a:rPr lang="de-DE" u="sng" dirty="0">
                <a:hlinkClick r:id="rId2"/>
              </a:rPr>
              <a:t>://git.cbm.gsi.de/j.fruehauf/DPB_design/-/jobs/9375/artifacts/download</a:t>
            </a:r>
            <a:endParaRPr lang="en-US" dirty="0"/>
          </a:p>
          <a:p>
            <a:pPr marL="0" indent="0">
              <a:buNone/>
            </a:pPr>
            <a:r>
              <a:rPr lang="de-DE" dirty="0"/>
              <a:t> </a:t>
            </a:r>
            <a:endParaRPr lang="de-DE" dirty="0" smtClean="0"/>
          </a:p>
          <a:p>
            <a:pPr marL="0" indent="0">
              <a:buNone/>
            </a:pPr>
            <a:r>
              <a:rPr lang="de-DE" dirty="0" smtClean="0"/>
              <a:t>PADI XI</a:t>
            </a:r>
            <a:endParaRPr lang="en-US" dirty="0"/>
          </a:p>
          <a:p>
            <a:r>
              <a:rPr lang="de-DE" u="sng" dirty="0">
                <a:hlinkClick r:id="rId3"/>
              </a:rPr>
              <a:t>https://git.cbm.gsi.de/j.fruehauf/DPB_design/-/jobs/9377/artifacts/download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795932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191</Words>
  <Application>Microsoft Office PowerPoint</Application>
  <PresentationFormat>Widescreen</PresentationFormat>
  <Paragraphs>34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Firmware Status </vt:lpstr>
      <vt:lpstr>Status</vt:lpstr>
      <vt:lpstr>Tests</vt:lpstr>
      <vt:lpstr>Firmware to test in HD </vt:lpstr>
    </vt:vector>
  </TitlesOfParts>
  <Company>GSI Helmholtzzentrum für Schwerionenforschung GmbH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Firmware Status</dc:title>
  <dc:creator>Fruehauf, Jochen</dc:creator>
  <cp:lastModifiedBy>Fruehauf, Jochen</cp:lastModifiedBy>
  <cp:revision>6</cp:revision>
  <dcterms:created xsi:type="dcterms:W3CDTF">2020-08-17T07:54:17Z</dcterms:created>
  <dcterms:modified xsi:type="dcterms:W3CDTF">2020-08-17T09:38:14Z</dcterms:modified>
</cp:coreProperties>
</file>