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8" r:id="rId2"/>
    <p:sldId id="261" r:id="rId3"/>
    <p:sldId id="260" r:id="rId4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131" d="100"/>
          <a:sy n="131" d="100"/>
        </p:scale>
        <p:origin x="10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28.07.2020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28.07.2020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9802" y="1702546"/>
            <a:ext cx="2960828" cy="2220621"/>
          </a:xfrm>
          <a:prstGeom prst="rect">
            <a:avLst/>
          </a:prstGeom>
        </p:spPr>
      </p:pic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</p:spPr>
        <p:txBody>
          <a:bodyPr/>
          <a:lstStyle/>
          <a:p>
            <a:pPr algn="l"/>
            <a:r>
              <a:rPr lang="de-DE" dirty="0" smtClean="0"/>
              <a:t>Markus Vossberg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5425" y="1702547"/>
            <a:ext cx="2960827" cy="222062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1" y="4397633"/>
            <a:ext cx="2767735" cy="2075802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22565" y="755517"/>
            <a:ext cx="5063835" cy="533337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BB11 and HLI-IH coupler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800754" y="1465085"/>
            <a:ext cx="41148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TK4BB11: plunger is repaired, mounted and leak tested. RF coupling loop is brazed, polished and leakage tested. Mounting and alignment is planned for next week. 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Coupler for HLI-IH is leak inside the basic body.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343556" y="52252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Vacuum 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pumps 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for the Gas-Stripper section </a:t>
            </a:r>
            <a:r>
              <a:rPr lang="en-GB" smtClean="0">
                <a:latin typeface="Calibri" panose="020F0502020204030204" pitchFamily="34" charset="0"/>
                <a:sym typeface="Wingdings" panose="05000000000000000000" pitchFamily="2" charset="2"/>
              </a:rPr>
              <a:t>has been 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exchanged. (in total 13 new pumps). 4 of them are losing oil. Meeting between VAC and company is organized for next Monday.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713954" y="29956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800" dirty="0" smtClean="0">
                <a:latin typeface="Calibri" panose="020F0502020204030204" pitchFamily="34" charset="0"/>
              </a:rPr>
              <a:t>MM- </a:t>
            </a:r>
            <a:r>
              <a:rPr lang="en-GB" sz="2800" dirty="0" err="1" smtClean="0">
                <a:latin typeface="Calibri" panose="020F0502020204030204" pitchFamily="34" charset="0"/>
              </a:rPr>
              <a:t>Unilac</a:t>
            </a:r>
            <a:r>
              <a:rPr lang="en-GB" sz="2800" dirty="0" smtClean="0">
                <a:latin typeface="Calibri" panose="020F0502020204030204" pitchFamily="34" charset="0"/>
              </a:rPr>
              <a:t> Report – 07.08.2020</a:t>
            </a:r>
            <a:endParaRPr lang="en-GB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" y="1255776"/>
            <a:ext cx="2078754" cy="15590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57" y="2045141"/>
            <a:ext cx="2364526" cy="1761724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</p:spPr>
        <p:txBody>
          <a:bodyPr/>
          <a:lstStyle/>
          <a:p>
            <a:pPr algn="l"/>
            <a:r>
              <a:rPr lang="de-DE" dirty="0" smtClean="0"/>
              <a:t>Markus Vossberg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9107" y="512734"/>
            <a:ext cx="5871884" cy="787557"/>
          </a:xfrm>
        </p:spPr>
        <p:txBody>
          <a:bodyPr>
            <a:normAutofit/>
          </a:bodyPr>
          <a:lstStyle/>
          <a:p>
            <a:r>
              <a:rPr lang="en-GB" dirty="0" err="1" smtClean="0">
                <a:latin typeface="Calibri" panose="020F0502020204030204" pitchFamily="34" charset="0"/>
              </a:rPr>
              <a:t>Unilac</a:t>
            </a:r>
            <a:r>
              <a:rPr lang="en-GB" dirty="0" smtClean="0">
                <a:latin typeface="Calibri" panose="020F0502020204030204" pitchFamily="34" charset="0"/>
              </a:rPr>
              <a:t> tunnel septum / HSI-IH 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195267" y="161451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tunnel septum repair: ground short located, repaired. high voltage test was not successful, new test are in preparation. (new rake and inside vacuum)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6" y="3950911"/>
            <a:ext cx="3313784" cy="2485338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4198521" y="4681846"/>
            <a:ext cx="4682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HSI-IH: Water leakage at internal triplet UH3QT3 was found after </a:t>
            </a:r>
            <a:r>
              <a:rPr lang="en-GB" dirty="0" err="1">
                <a:latin typeface="Calibri" panose="020F0502020204030204" pitchFamily="34" charset="0"/>
                <a:sym typeface="Wingdings" panose="05000000000000000000" pitchFamily="2" charset="2"/>
              </a:rPr>
              <a:t>Unilac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 tunnel opening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Next RF Test is skipped, 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the 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works 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started 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yesterday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GB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713954" y="29956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800" dirty="0" smtClean="0">
                <a:latin typeface="Calibri" panose="020F0502020204030204" pitchFamily="34" charset="0"/>
              </a:rPr>
              <a:t>MM- </a:t>
            </a:r>
            <a:r>
              <a:rPr lang="en-GB" sz="2800" dirty="0" err="1" smtClean="0">
                <a:latin typeface="Calibri" panose="020F0502020204030204" pitchFamily="34" charset="0"/>
              </a:rPr>
              <a:t>Unilac</a:t>
            </a:r>
            <a:r>
              <a:rPr lang="en-GB" sz="2800" dirty="0" smtClean="0">
                <a:latin typeface="Calibri" panose="020F0502020204030204" pitchFamily="34" charset="0"/>
              </a:rPr>
              <a:t> Report – 07.08.2020</a:t>
            </a:r>
            <a:endParaRPr lang="en-GB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 smtClean="0"/>
              <a:t>Markus Vossberg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56728" y="526429"/>
            <a:ext cx="5584535" cy="787557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A3 </a:t>
            </a:r>
            <a:r>
              <a:rPr lang="en-GB" dirty="0" err="1" smtClean="0">
                <a:latin typeface="Calibri" panose="020F0502020204030204" pitchFamily="34" charset="0"/>
              </a:rPr>
              <a:t>drifttube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7" y="1355273"/>
            <a:ext cx="3574131" cy="26805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5" y="4069710"/>
            <a:ext cx="3153652" cy="236523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158691" y="162280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A3DR8: </a:t>
            </a:r>
            <a:r>
              <a:rPr lang="en-GB" dirty="0" err="1">
                <a:latin typeface="Calibri" panose="020F0502020204030204" pitchFamily="34" charset="0"/>
              </a:rPr>
              <a:t>Drifttube</a:t>
            </a:r>
            <a:r>
              <a:rPr lang="en-GB" dirty="0">
                <a:latin typeface="Calibri" panose="020F0502020204030204" pitchFamily="34" charset="0"/>
              </a:rPr>
              <a:t> is welded. Magnetically axis measurement was done. Next steps is the mechanical post-processing. Middle of August copper plating at external company. </a:t>
            </a:r>
          </a:p>
          <a:p>
            <a:r>
              <a:rPr lang="en-GB" dirty="0">
                <a:latin typeface="Calibri" panose="020F0502020204030204" pitchFamily="34" charset="0"/>
              </a:rPr>
              <a:t>A2DR75: leakage to the pre-vacuum disappeared, O-ring´s will be exchanged.  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713954" y="29956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800" dirty="0" smtClean="0">
                <a:latin typeface="Calibri" panose="020F0502020204030204" pitchFamily="34" charset="0"/>
              </a:rPr>
              <a:t>MM- </a:t>
            </a:r>
            <a:r>
              <a:rPr lang="en-GB" sz="2800" dirty="0" err="1" smtClean="0">
                <a:latin typeface="Calibri" panose="020F0502020204030204" pitchFamily="34" charset="0"/>
              </a:rPr>
              <a:t>Unilac</a:t>
            </a:r>
            <a:r>
              <a:rPr lang="en-GB" sz="2800" dirty="0" smtClean="0">
                <a:latin typeface="Calibri" panose="020F0502020204030204" pitchFamily="34" charset="0"/>
              </a:rPr>
              <a:t> Report – 07.08.2020</a:t>
            </a:r>
            <a:endParaRPr lang="en-GB" sz="2800" dirty="0"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489860" y="493783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Pre-vacuum 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pump 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of A1 /</a:t>
            </a:r>
            <a:r>
              <a:rPr lang="en-GB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A2 losing and burns a lot of oil and must be serviced. </a:t>
            </a:r>
          </a:p>
          <a:p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One of the two cranes inside </a:t>
            </a:r>
            <a:r>
              <a:rPr lang="en-GB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Unilac</a:t>
            </a:r>
            <a:r>
              <a:rPr lang="en-GB" dirty="0" smtClean="0">
                <a:latin typeface="Calibri" panose="020F0502020204030204" pitchFamily="34" charset="0"/>
                <a:sym typeface="Wingdings" panose="05000000000000000000" pitchFamily="2" charset="2"/>
              </a:rPr>
              <a:t> tunnel is broken. An company will be called for the repair.</a:t>
            </a:r>
            <a:endParaRPr lang="en-GB" dirty="0"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894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243</Words>
  <Application>Microsoft Office PowerPoint</Application>
  <PresentationFormat>Bildschirmpräsentation (4:3)</PresentationFormat>
  <Paragraphs>18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Wingdings</vt:lpstr>
      <vt:lpstr>fair-gsi-folienmaster_2018</vt:lpstr>
      <vt:lpstr>BB11 and HLI-IH coupler</vt:lpstr>
      <vt:lpstr>Unilac tunnel septum / HSI-IH </vt:lpstr>
      <vt:lpstr>A3 drifttube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Vossberg, Markus Dr.</cp:lastModifiedBy>
  <cp:revision>255</cp:revision>
  <cp:lastPrinted>2020-08-07T06:12:36Z</cp:lastPrinted>
  <dcterms:created xsi:type="dcterms:W3CDTF">2018-08-07T05:50:06Z</dcterms:created>
  <dcterms:modified xsi:type="dcterms:W3CDTF">2020-08-07T06:49:50Z</dcterms:modified>
</cp:coreProperties>
</file>