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55" autoAdjust="0"/>
  </p:normalViewPr>
  <p:slideViewPr>
    <p:cSldViewPr snapToGrid="0" snapToObjects="1">
      <p:cViewPr varScale="1">
        <p:scale>
          <a:sx n="101" d="100"/>
          <a:sy n="101" d="100"/>
        </p:scale>
        <p:origin x="114" y="7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18.08.2020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18.08.2020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SIS18: Shutdown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Kicker-</a:t>
            </a:r>
            <a:r>
              <a:rPr lang="de-DE" dirty="0" err="1"/>
              <a:t>Room</a:t>
            </a:r>
            <a:r>
              <a:rPr lang="de-DE" dirty="0"/>
              <a:t>: Austritt von unbekannter Flüssigkeit bei Öffnung des Brandschottest. </a:t>
            </a:r>
            <a:r>
              <a:rPr lang="de-DE" dirty="0" smtClean="0"/>
              <a:t>Verletzungsgefahr. Flüssigkeit wird </a:t>
            </a:r>
            <a:r>
              <a:rPr lang="de-DE" dirty="0"/>
              <a:t>genau </a:t>
            </a:r>
            <a:r>
              <a:rPr lang="de-DE" dirty="0" smtClean="0"/>
              <a:t>untersucht. Im </a:t>
            </a:r>
            <a:r>
              <a:rPr lang="de-DE" dirty="0"/>
              <a:t>Moment gesperrt</a:t>
            </a:r>
            <a:r>
              <a:rPr lang="de-DE" dirty="0" smtClean="0"/>
              <a:t>.</a:t>
            </a:r>
          </a:p>
          <a:p>
            <a:r>
              <a:rPr lang="de-DE" dirty="0"/>
              <a:t>Tests haben stattgefunden. Probleme mit Spannungsfestigkeit. Verschiedene Ursachen möglich</a:t>
            </a:r>
            <a:r>
              <a:rPr lang="de-DE" dirty="0" smtClean="0"/>
              <a:t>. Expertentreffen angesetzt -&gt; Bericht nächste Woche</a:t>
            </a:r>
          </a:p>
          <a:p>
            <a:r>
              <a:rPr lang="de-DE" dirty="0" err="1"/>
              <a:t>Shutdownarbeiten</a:t>
            </a:r>
            <a:r>
              <a:rPr lang="de-DE" dirty="0" smtClean="0"/>
              <a:t>:</a:t>
            </a:r>
            <a:r>
              <a:rPr lang="de-DE" dirty="0"/>
              <a:t> </a:t>
            </a:r>
          </a:p>
          <a:p>
            <a:pPr lvl="1"/>
            <a:r>
              <a:rPr lang="de-DE" dirty="0"/>
              <a:t>Wartung</a:t>
            </a:r>
          </a:p>
          <a:p>
            <a:pPr lvl="1"/>
            <a:r>
              <a:rPr lang="de-DE" dirty="0"/>
              <a:t>Markierungsarbeiten (GAF) </a:t>
            </a:r>
          </a:p>
          <a:p>
            <a:pPr lvl="1"/>
            <a:r>
              <a:rPr lang="de-DE" dirty="0"/>
              <a:t>Aufräumarbeiten (GAF) </a:t>
            </a:r>
          </a:p>
          <a:p>
            <a:pPr lvl="1"/>
            <a:r>
              <a:rPr lang="de-DE" dirty="0"/>
              <a:t>Vakuumarbeiten (GAF und Sicherheit)</a:t>
            </a:r>
          </a:p>
          <a:p>
            <a:endParaRPr lang="de-DE" dirty="0" smtClean="0"/>
          </a:p>
          <a:p>
            <a:endParaRPr lang="de-DE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247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61</Words>
  <Application>Microsoft Office PowerPoint</Application>
  <PresentationFormat>Bildschirmpräsentation (16:9)</PresentationFormat>
  <Paragraphs>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fair-gsi-folienmaster_2017_onering</vt:lpstr>
      <vt:lpstr>SIS18: Shutdown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Stadlmann, Jens Dr.</dc:creator>
  <cp:lastModifiedBy>Stadlmann, Jens Dr.</cp:lastModifiedBy>
  <cp:revision>37</cp:revision>
  <dcterms:created xsi:type="dcterms:W3CDTF">2019-12-17T12:46:00Z</dcterms:created>
  <dcterms:modified xsi:type="dcterms:W3CDTF">2020-08-18T12:32:06Z</dcterms:modified>
</cp:coreProperties>
</file>