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144000" cy="6858000" type="screen4x3"/>
  <p:notesSz cx="6724650" cy="97742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666666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 autoAdjust="0"/>
    <p:restoredTop sz="94655" autoAdjust="0"/>
  </p:normalViewPr>
  <p:slideViewPr>
    <p:cSldViewPr snapToGrid="0" snapToObjects="1">
      <p:cViewPr varScale="1">
        <p:scale>
          <a:sx n="117" d="100"/>
          <a:sy n="117" d="100"/>
        </p:scale>
        <p:origin x="16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07.08.2020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09079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07.08.2020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279" tIns="45139" rIns="90279" bIns="4513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2465" y="4642763"/>
            <a:ext cx="5379720" cy="4398407"/>
          </a:xfrm>
          <a:prstGeom prst="rect">
            <a:avLst/>
          </a:prstGeom>
        </p:spPr>
        <p:txBody>
          <a:bodyPr vert="horz" lIns="90279" tIns="45139" rIns="90279" bIns="4513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09079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50716A1C-18EB-1742-BCAC-8F37B2C6F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754" y="1212688"/>
            <a:ext cx="8427665" cy="53577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6507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4306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5584535" cy="78755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4" y="6552643"/>
            <a:ext cx="825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60600" y="6560611"/>
            <a:ext cx="48383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399" y="583587"/>
            <a:ext cx="1129081" cy="376361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35267" y="6616075"/>
            <a:ext cx="202853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rgbClr val="333333"/>
                </a:solidFill>
                <a:latin typeface="Arial"/>
                <a:cs typeface="Arial"/>
              </a:rPr>
              <a:t>FAIR GmbH | GSI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584535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Stephan Reimann</a:t>
            </a:r>
            <a:endParaRPr lang="de-DE" dirty="0"/>
          </a:p>
        </p:txBody>
      </p:sp>
      <p:pic>
        <p:nvPicPr>
          <p:cNvPr id="13" name="Bild 12" descr="FAIR_Logo_rgb.png"/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3249" y="430944"/>
            <a:ext cx="775055" cy="645879"/>
          </a:xfrm>
          <a:prstGeom prst="rect">
            <a:avLst/>
          </a:prstGeom>
        </p:spPr>
      </p:pic>
      <p:pic>
        <p:nvPicPr>
          <p:cNvPr id="2050" name="Picture 2" descr="C:\Users\sreimann\Desktop\FAIR-Phase0_Logo.jp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842" y="299802"/>
            <a:ext cx="1053867" cy="105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8600" y="1295400"/>
            <a:ext cx="8356599" cy="5562600"/>
          </a:xfrm>
        </p:spPr>
        <p:txBody>
          <a:bodyPr>
            <a:normAutofit/>
          </a:bodyPr>
          <a:lstStyle/>
          <a:p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</a:rPr>
              <a:t>Budget request 2021 finished </a:t>
            </a:r>
            <a:r>
              <a:rPr lang="en-GB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and </a:t>
            </a:r>
            <a:r>
              <a:rPr lang="en-GB" sz="1600" smtClean="0">
                <a:solidFill>
                  <a:schemeClr val="tx1"/>
                </a:solidFill>
                <a:latin typeface="Calibri" panose="020F0502020204030204" pitchFamily="34" charset="0"/>
              </a:rPr>
              <a:t>discussed with Mei</a:t>
            </a:r>
            <a:endParaRPr lang="en-GB" sz="16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</a:rPr>
              <a:t>shutdown</a:t>
            </a:r>
            <a:endParaRPr lang="en-GB" sz="1600" dirty="0">
              <a:latin typeface="Calibri" panose="020F0502020204030204" pitchFamily="34" charset="0"/>
            </a:endParaRPr>
          </a:p>
          <a:p>
            <a:pPr lvl="1"/>
            <a:r>
              <a:rPr lang="en-GB" sz="1200" dirty="0">
                <a:latin typeface="Calibri" panose="020F0502020204030204" pitchFamily="34" charset="0"/>
              </a:rPr>
              <a:t>UNILAC: </a:t>
            </a:r>
            <a:r>
              <a:rPr lang="en-GB" sz="1200" dirty="0" smtClean="0">
                <a:latin typeface="Calibri" panose="020F0502020204030204" pitchFamily="34" charset="0"/>
                <a:sym typeface="Wingdings" panose="05000000000000000000" pitchFamily="2" charset="2"/>
              </a:rPr>
              <a:t> see </a:t>
            </a:r>
            <a:r>
              <a:rPr lang="en-GB" sz="1200" dirty="0" err="1" smtClean="0">
                <a:latin typeface="Calibri" panose="020F0502020204030204" pitchFamily="34" charset="0"/>
                <a:sym typeface="Wingdings" panose="05000000000000000000" pitchFamily="2" charset="2"/>
              </a:rPr>
              <a:t>Unilac</a:t>
            </a:r>
            <a:r>
              <a:rPr lang="en-GB" sz="1200" dirty="0" smtClean="0">
                <a:latin typeface="Calibri" panose="020F0502020204030204" pitchFamily="34" charset="0"/>
                <a:sym typeface="Wingdings" panose="05000000000000000000" pitchFamily="2" charset="2"/>
              </a:rPr>
              <a:t> Report</a:t>
            </a:r>
            <a:endParaRPr lang="en-GB" sz="1000" dirty="0">
              <a:latin typeface="Calibri" panose="020F0502020204030204" pitchFamily="34" charset="0"/>
            </a:endParaRPr>
          </a:p>
          <a:p>
            <a:pPr lvl="1"/>
            <a:r>
              <a:rPr lang="en-GB" sz="1200" dirty="0">
                <a:latin typeface="Calibri" panose="020F0502020204030204" pitchFamily="34" charset="0"/>
              </a:rPr>
              <a:t>LBH: cleaning will take &gt; 2 weeks, but has not yet started</a:t>
            </a:r>
          </a:p>
          <a:p>
            <a:pPr lvl="2"/>
            <a:r>
              <a:rPr lang="en-GB" sz="1000" dirty="0" err="1" smtClean="0">
                <a:latin typeface="Calibri" panose="020F0502020204030204" pitchFamily="34" charset="0"/>
              </a:rPr>
              <a:t>SISt</a:t>
            </a:r>
            <a:r>
              <a:rPr lang="en-GB" sz="1000" dirty="0" smtClean="0">
                <a:latin typeface="Calibri" panose="020F0502020204030204" pitchFamily="34" charset="0"/>
              </a:rPr>
              <a:t> department  found </a:t>
            </a:r>
            <a:r>
              <a:rPr lang="en-GB" sz="1000" dirty="0">
                <a:latin typeface="Calibri" panose="020F0502020204030204" pitchFamily="34" charset="0"/>
              </a:rPr>
              <a:t>an external company to do the cleaning, but </a:t>
            </a:r>
            <a:r>
              <a:rPr lang="en-GB" sz="1000" dirty="0" smtClean="0">
                <a:latin typeface="Calibri" panose="020F0502020204030204" pitchFamily="34" charset="0"/>
              </a:rPr>
              <a:t>the start is not before September.</a:t>
            </a:r>
            <a:endParaRPr lang="en-GB" sz="1000" dirty="0">
              <a:latin typeface="Calibri" panose="020F0502020204030204" pitchFamily="34" charset="0"/>
            </a:endParaRPr>
          </a:p>
          <a:p>
            <a:pPr lvl="2"/>
            <a:r>
              <a:rPr lang="en-GB" sz="1000" dirty="0" smtClean="0">
                <a:latin typeface="Calibri" panose="020F0502020204030204" pitchFamily="34" charset="0"/>
              </a:rPr>
              <a:t>Inaccessible </a:t>
            </a:r>
            <a:r>
              <a:rPr lang="en-GB" sz="1000" dirty="0">
                <a:latin typeface="Calibri" panose="020F0502020204030204" pitchFamily="34" charset="0"/>
              </a:rPr>
              <a:t>are spare parts for vacuum group, IPM, kicker -&gt; delay in shutdown works</a:t>
            </a:r>
          </a:p>
          <a:p>
            <a:pPr lvl="1"/>
            <a:r>
              <a:rPr lang="en-GB" sz="1200" dirty="0">
                <a:latin typeface="Calibri" panose="020F0502020204030204" pitchFamily="34" charset="0"/>
              </a:rPr>
              <a:t>SIS18 spill cavity is under RF </a:t>
            </a:r>
            <a:r>
              <a:rPr lang="en-GB" sz="1200" dirty="0" smtClean="0">
                <a:latin typeface="Calibri" panose="020F0502020204030204" pitchFamily="34" charset="0"/>
              </a:rPr>
              <a:t>test, report by </a:t>
            </a:r>
            <a:r>
              <a:rPr lang="en-GB" sz="1200" dirty="0">
                <a:latin typeface="Calibri" panose="020F0502020204030204" pitchFamily="34" charset="0"/>
              </a:rPr>
              <a:t>J</a:t>
            </a:r>
            <a:r>
              <a:rPr lang="en-GB" sz="1200" dirty="0" smtClean="0">
                <a:latin typeface="Calibri" panose="020F0502020204030204" pitchFamily="34" charset="0"/>
              </a:rPr>
              <a:t>ens after vacation</a:t>
            </a:r>
            <a:endParaRPr lang="en-GB" sz="1200" dirty="0">
              <a:latin typeface="Calibri" panose="020F0502020204030204" pitchFamily="34" charset="0"/>
            </a:endParaRPr>
          </a:p>
          <a:p>
            <a:pPr lvl="1"/>
            <a:r>
              <a:rPr lang="en-GB" sz="1200" dirty="0">
                <a:latin typeface="Calibri" panose="020F0502020204030204" pitchFamily="34" charset="0"/>
              </a:rPr>
              <a:t>CRYRING: routine maintenance</a:t>
            </a:r>
          </a:p>
          <a:p>
            <a:pPr lvl="1"/>
            <a:r>
              <a:rPr lang="en-GB" sz="1200" dirty="0">
                <a:latin typeface="Calibri" panose="020F0502020204030204" pitchFamily="34" charset="0"/>
              </a:rPr>
              <a:t>CW-LINAC, PSU ongoing </a:t>
            </a:r>
            <a:endParaRPr lang="en-GB" sz="24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GB" sz="7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GB" sz="700" dirty="0">
              <a:latin typeface="Calibri" panose="020F0502020204030204" pitchFamily="34" charset="0"/>
            </a:endParaRPr>
          </a:p>
          <a:p>
            <a:pPr lvl="2"/>
            <a:endParaRPr lang="en-GB" sz="1000" dirty="0">
              <a:latin typeface="Calibri" panose="020F0502020204030204" pitchFamily="34" charset="0"/>
            </a:endParaRPr>
          </a:p>
          <a:p>
            <a:endParaRPr lang="en-GB" sz="1600" dirty="0">
              <a:latin typeface="Calibri" panose="020F0502020204030204" pitchFamily="34" charset="0"/>
            </a:endParaRPr>
          </a:p>
          <a:p>
            <a:endParaRPr lang="en-GB" sz="1600" dirty="0">
              <a:latin typeface="Calibri" panose="020F0502020204030204" pitchFamily="34" charset="0"/>
            </a:endParaRPr>
          </a:p>
          <a:p>
            <a:endParaRPr lang="en-GB" sz="1600" dirty="0">
              <a:latin typeface="Calibri" panose="020F0502020204030204" pitchFamily="34" charset="0"/>
            </a:endParaRPr>
          </a:p>
          <a:p>
            <a:endParaRPr lang="en-GB" sz="1600" dirty="0">
              <a:latin typeface="Calibri" panose="020F0502020204030204" pitchFamily="34" charset="0"/>
            </a:endParaRPr>
          </a:p>
          <a:p>
            <a:endParaRPr lang="en-GB" sz="1600" dirty="0">
              <a:latin typeface="Calibri" panose="020F050202020403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</a:rPr>
              <a:t>Operations – </a:t>
            </a:r>
            <a:r>
              <a:rPr lang="en-GB" dirty="0" smtClean="0">
                <a:latin typeface="Calibri" panose="020F0502020204030204" pitchFamily="34" charset="0"/>
              </a:rPr>
              <a:t>07.08.2020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dirty="0"/>
              <a:t>S. Reimann, M. </a:t>
            </a:r>
            <a:r>
              <a:rPr lang="de-DE" dirty="0" err="1"/>
              <a:t>Vossberg</a:t>
            </a:r>
            <a:r>
              <a:rPr lang="de-DE" dirty="0"/>
              <a:t>, P. Schütt</a:t>
            </a:r>
          </a:p>
        </p:txBody>
      </p:sp>
    </p:spTree>
    <p:extLst>
      <p:ext uri="{BB962C8B-B14F-4D97-AF65-F5344CB8AC3E}">
        <p14:creationId xmlns:p14="http://schemas.microsoft.com/office/powerpoint/2010/main" val="290044209"/>
      </p:ext>
    </p:extLst>
  </p:cSld>
  <p:clrMapOvr>
    <a:masterClrMapping/>
  </p:clrMapOvr>
</p:sld>
</file>

<file path=ppt/theme/theme1.xml><?xml version="1.0" encoding="utf-8"?>
<a:theme xmlns:a="http://schemas.openxmlformats.org/drawingml/2006/main" name="fair-gsi-folienmaster_2018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3" id="{2187FC39-6E23-A544-8598-51FCED494874}" vid="{08B53125-47F3-1D4E-B45D-09522840DC96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fair-gsi-folienmaster_2018</Template>
  <TotalTime>0</TotalTime>
  <Words>99</Words>
  <Application>Microsoft Office PowerPoint</Application>
  <PresentationFormat>Bildschirmpräsentation (4:3)</PresentationFormat>
  <Paragraphs>17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fair-gsi-folienmaster_2018</vt:lpstr>
      <vt:lpstr>Operations – 07.08.2020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Operations - 07.08.2018</dc:title>
  <dc:creator>Stephan Reimann</dc:creator>
  <cp:lastModifiedBy>Vossberg, Markus Dr.</cp:lastModifiedBy>
  <cp:revision>232</cp:revision>
  <cp:lastPrinted>2019-06-18T07:17:53Z</cp:lastPrinted>
  <dcterms:created xsi:type="dcterms:W3CDTF">2018-08-07T05:50:06Z</dcterms:created>
  <dcterms:modified xsi:type="dcterms:W3CDTF">2020-08-07T07:23:55Z</dcterms:modified>
</cp:coreProperties>
</file>