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74" d="100"/>
          <a:sy n="74" d="100"/>
        </p:scale>
        <p:origin x="69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07.08.2020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07.08.2020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4" y="1295400"/>
            <a:ext cx="8097981" cy="501188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Budget request for HEST </a:t>
            </a:r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created, some more numbers (civil engineering) will come.</a:t>
            </a:r>
            <a:endParaRPr lang="en-GB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HHD project: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Amendment to FAIR contract for DIP16 order has been signed.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Installation window 2021 or 2022?</a:t>
            </a:r>
            <a:b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→  Does there exist a planning of large shutdown activities for </a:t>
            </a:r>
            <a:r>
              <a:rPr lang="en-GB" sz="1600" smtClean="0">
                <a:latin typeface="Calibri" panose="020F0502020204030204" pitchFamily="34" charset="0"/>
                <a:sym typeface="Wingdings" panose="05000000000000000000" pitchFamily="2" charset="2"/>
              </a:rPr>
              <a:t>several upcoming years?</a:t>
            </a: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– </a:t>
            </a:r>
            <a:r>
              <a:rPr lang="en-GB" dirty="0" smtClean="0">
                <a:latin typeface="Calibri" panose="020F0502020204030204" pitchFamily="34" charset="0"/>
              </a:rPr>
              <a:t>07</a:t>
            </a:r>
            <a:r>
              <a:rPr lang="en-GB" dirty="0" smtClean="0">
                <a:latin typeface="Calibri" panose="020F0502020204030204" pitchFamily="34" charset="0"/>
              </a:rPr>
              <a:t>.08.2020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60</Words>
  <Application>Microsoft Office PowerPoint</Application>
  <PresentationFormat>Bildschirmpräsentation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HEST – 07.08.2020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Hessler, Christoph</cp:lastModifiedBy>
  <cp:revision>272</cp:revision>
  <cp:lastPrinted>2019-06-18T07:17:53Z</cp:lastPrinted>
  <dcterms:created xsi:type="dcterms:W3CDTF">2018-08-07T05:50:06Z</dcterms:created>
  <dcterms:modified xsi:type="dcterms:W3CDTF">2020-08-07T07:36:38Z</dcterms:modified>
</cp:coreProperties>
</file>