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/>
    <p:restoredTop sz="94316"/>
  </p:normalViewPr>
  <p:slideViewPr>
    <p:cSldViewPr snapToGrid="0" snapToObjects="1">
      <p:cViewPr varScale="1">
        <p:scale>
          <a:sx n="106" d="100"/>
          <a:sy n="106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F10BF-5AE9-3E48-9499-5104097FF76A}" type="datetimeFigureOut">
              <a:rPr lang="de-DE" smtClean="0"/>
              <a:t>07.08.20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7543B-6BD5-2F45-93AD-335F21BABA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825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83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349DB510-C976-824E-8B9F-18B0F672722A}"/>
              </a:ext>
            </a:extLst>
          </p:cNvPr>
          <p:cNvSpPr/>
          <p:nvPr userDrawn="1"/>
        </p:nvSpPr>
        <p:spPr>
          <a:xfrm>
            <a:off x="0" y="6612411"/>
            <a:ext cx="12192000" cy="24988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Bild 6" descr="GSI_Logo_rgb.png">
            <a:extLst>
              <a:ext uri="{FF2B5EF4-FFF2-40B4-BE49-F238E27FC236}">
                <a16:creationId xmlns:a16="http://schemas.microsoft.com/office/drawing/2014/main" id="{7472E0DA-7ED0-F840-B4F3-12E191DC8C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076" y="583587"/>
            <a:ext cx="1129081" cy="376361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C17C5B7C-9903-3D4A-BBF3-B4665739B3E0}"/>
              </a:ext>
            </a:extLst>
          </p:cNvPr>
          <p:cNvCxnSpPr>
            <a:cxnSpLocks/>
          </p:cNvCxnSpPr>
          <p:nvPr userDrawn="1"/>
        </p:nvCxnSpPr>
        <p:spPr>
          <a:xfrm>
            <a:off x="0" y="1068273"/>
            <a:ext cx="12192000" cy="855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B1CC6FC5-FEFB-A247-A993-47434ACE11E5}"/>
              </a:ext>
            </a:extLst>
          </p:cNvPr>
          <p:cNvSpPr txBox="1"/>
          <p:nvPr userDrawn="1"/>
        </p:nvSpPr>
        <p:spPr>
          <a:xfrm>
            <a:off x="412118" y="6618615"/>
            <a:ext cx="9796753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rgbClr val="333333"/>
                </a:solidFill>
                <a:latin typeface="Calibri"/>
                <a:cs typeface="Calibri"/>
              </a:rPr>
              <a:t>FAIR GmbH | GSI GmbH								Daniel Severin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AC6C8E0-565E-054F-B231-A6CA56DF89D5}"/>
              </a:ext>
            </a:extLst>
          </p:cNvPr>
          <p:cNvSpPr>
            <a:spLocks/>
          </p:cNvSpPr>
          <p:nvPr userDrawn="1"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A3481A8-5112-CC42-9A54-63410619F6FD}"/>
              </a:ext>
            </a:extLst>
          </p:cNvPr>
          <p:cNvSpPr>
            <a:spLocks/>
          </p:cNvSpPr>
          <p:nvPr userDrawn="1"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Bild 12" descr="FAIR_Logo_rgb.png">
            <a:extLst>
              <a:ext uri="{FF2B5EF4-FFF2-40B4-BE49-F238E27FC236}">
                <a16:creationId xmlns:a16="http://schemas.microsoft.com/office/drawing/2014/main" id="{A9E17D78-B949-644A-BC81-DE0B4DEDA68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926" y="430944"/>
            <a:ext cx="775055" cy="6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3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D736388-DA7B-BF44-8880-A2AA90768369}"/>
              </a:ext>
            </a:extLst>
          </p:cNvPr>
          <p:cNvSpPr txBox="1"/>
          <p:nvPr/>
        </p:nvSpPr>
        <p:spPr>
          <a:xfrm>
            <a:off x="571500" y="0"/>
            <a:ext cx="8894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err="1"/>
              <a:t>Machine</a:t>
            </a:r>
            <a:r>
              <a:rPr lang="de-DE" sz="3200" dirty="0"/>
              <a:t> Meeting</a:t>
            </a:r>
          </a:p>
          <a:p>
            <a:pPr algn="ctr"/>
            <a:r>
              <a:rPr lang="de-DE" sz="1600" dirty="0"/>
              <a:t>07.08.2020; 10h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A3467EC-F9AA-8440-A6AC-852BE4A46C35}"/>
              </a:ext>
            </a:extLst>
          </p:cNvPr>
          <p:cNvSpPr txBox="1"/>
          <p:nvPr/>
        </p:nvSpPr>
        <p:spPr>
          <a:xfrm>
            <a:off x="1022684" y="1660358"/>
            <a:ext cx="75077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Preparation for G-Pac meeting 26-28th of Aug. ongoing</a:t>
            </a:r>
          </a:p>
          <a:p>
            <a:r>
              <a:rPr lang="en-GB" dirty="0"/>
              <a:t>	- open machine question</a:t>
            </a:r>
          </a:p>
          <a:p>
            <a:r>
              <a:rPr lang="en-GB" dirty="0"/>
              <a:t>	a) availability of 6-Li for S447</a:t>
            </a:r>
          </a:p>
          <a:p>
            <a:r>
              <a:rPr lang="en-GB" dirty="0"/>
              <a:t>	b) </a:t>
            </a:r>
            <a:r>
              <a:rPr lang="en-GB"/>
              <a:t>beam transport FRS -&gt; Cave M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ICS / beam time block 2021</a:t>
            </a:r>
          </a:p>
          <a:p>
            <a:r>
              <a:rPr lang="en-GB" dirty="0"/>
              <a:t>	- after 05/21 without A4</a:t>
            </a:r>
          </a:p>
          <a:p>
            <a:r>
              <a:rPr lang="en-GB" dirty="0"/>
              <a:t>	- Question: is proton operation at SIS possible without A4?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4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Macintosh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Microsoft Office User</cp:lastModifiedBy>
  <cp:revision>32</cp:revision>
  <dcterms:created xsi:type="dcterms:W3CDTF">2019-12-10T12:31:12Z</dcterms:created>
  <dcterms:modified xsi:type="dcterms:W3CDTF">2020-08-07T08:25:43Z</dcterms:modified>
</cp:coreProperties>
</file>