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55" autoAdjust="0"/>
  </p:normalViewPr>
  <p:slideViewPr>
    <p:cSldViewPr snapToGrid="0" snapToObjects="1">
      <p:cViewPr varScale="1">
        <p:scale>
          <a:sx n="101" d="100"/>
          <a:sy n="101" d="100"/>
        </p:scale>
        <p:origin x="114" y="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SIS18: Shutdown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Shutdown work right now:</a:t>
            </a:r>
          </a:p>
          <a:p>
            <a:pPr lvl="1"/>
            <a:r>
              <a:rPr lang="en-GB" dirty="0" smtClean="0"/>
              <a:t>Vacuum </a:t>
            </a:r>
            <a:r>
              <a:rPr lang="en-GB" dirty="0" smtClean="0"/>
              <a:t>maintenance</a:t>
            </a:r>
            <a:endParaRPr lang="en-GB" dirty="0" smtClean="0"/>
          </a:p>
          <a:p>
            <a:pPr lvl="1"/>
            <a:r>
              <a:rPr lang="en-GB" dirty="0" smtClean="0"/>
              <a:t>Repair of kicker </a:t>
            </a:r>
            <a:r>
              <a:rPr lang="en-GB" dirty="0" smtClean="0"/>
              <a:t>module (delayed du to Beryllium in </a:t>
            </a:r>
            <a:r>
              <a:rPr lang="en-GB" dirty="0" err="1" smtClean="0"/>
              <a:t>Leichtbauhalle</a:t>
            </a:r>
            <a:r>
              <a:rPr lang="en-GB" dirty="0" smtClean="0"/>
              <a:t>) </a:t>
            </a:r>
            <a:endParaRPr lang="en-GB" dirty="0" smtClean="0"/>
          </a:p>
          <a:p>
            <a:pPr lvl="1"/>
            <a:r>
              <a:rPr lang="en-GB" dirty="0" smtClean="0"/>
              <a:t>first test of Bunch </a:t>
            </a:r>
            <a:r>
              <a:rPr lang="en-GB" dirty="0" smtClean="0"/>
              <a:t>Compressor (done, worked, some drive needs overhaul, will be redone in RF test block)</a:t>
            </a:r>
            <a:endParaRPr lang="en-GB" dirty="0" smtClean="0"/>
          </a:p>
          <a:p>
            <a:pPr lvl="1"/>
            <a:r>
              <a:rPr lang="en-GB" dirty="0" smtClean="0"/>
              <a:t>IMP </a:t>
            </a:r>
            <a:r>
              <a:rPr lang="en-GB" dirty="0" smtClean="0"/>
              <a:t>Magnet cables are </a:t>
            </a:r>
            <a:r>
              <a:rPr lang="en-GB" dirty="0" smtClean="0"/>
              <a:t>connected, rest of IPM in Beryllium delay</a:t>
            </a:r>
          </a:p>
          <a:p>
            <a:pPr lvl="1"/>
            <a:r>
              <a:rPr lang="en-GB" dirty="0" smtClean="0"/>
              <a:t>Electrical ground reworked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60</Words>
  <Application>Microsoft Office PowerPoint</Application>
  <PresentationFormat>Bildschirmpräsentation (16:9)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fair-gsi-folienmaster_2017_onering</vt:lpstr>
      <vt:lpstr>SIS18: Shutdown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34</cp:revision>
  <dcterms:created xsi:type="dcterms:W3CDTF">2019-12-17T12:46:00Z</dcterms:created>
  <dcterms:modified xsi:type="dcterms:W3CDTF">2020-07-28T11:48:00Z</dcterms:modified>
</cp:coreProperties>
</file>