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02" d="100"/>
          <a:sy n="102" d="100"/>
        </p:scale>
        <p:origin x="13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28, 2020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92488" y="1342583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(Terminal North, South, HLI</a:t>
            </a:r>
            <a:r>
              <a:rPr lang="en-US" sz="1800" dirty="0" smtClean="0">
                <a:solidFill>
                  <a:schemeClr val="tx1"/>
                </a:solidFill>
              </a:rPr>
              <a:t>) *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for beam tests with high current ion sources (U,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Er</a:t>
            </a:r>
            <a:r>
              <a:rPr lang="en-US" sz="1800" dirty="0" smtClean="0">
                <a:solidFill>
                  <a:schemeClr val="tx1"/>
                </a:solidFill>
              </a:rPr>
              <a:t>, Sn</a:t>
            </a:r>
            <a:r>
              <a:rPr lang="en-US" sz="1800" dirty="0" smtClean="0">
                <a:solidFill>
                  <a:schemeClr val="tx1"/>
                </a:solidFill>
              </a:rPr>
              <a:t>) *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Adaptation of 18 GHz ECR </a:t>
            </a:r>
            <a:r>
              <a:rPr lang="en-US" sz="18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on source drawings ongoing (clarification with JYFL)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Solenoid PS for ECR test stand (EIS): tendering process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purchase department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* reduced activity due to vacation time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937</cp:revision>
  <cp:lastPrinted>2018-04-10T12:56:10Z</cp:lastPrinted>
  <dcterms:created xsi:type="dcterms:W3CDTF">2012-12-14T15:20:39Z</dcterms:created>
  <dcterms:modified xsi:type="dcterms:W3CDTF">2020-07-28T09:14:33Z</dcterms:modified>
</cp:coreProperties>
</file>