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9" r:id="rId2"/>
  </p:sldIdLst>
  <p:sldSz cx="9144000" cy="6858000" type="screen4x3"/>
  <p:notesSz cx="6724650" cy="97742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94655" autoAdjust="0"/>
  </p:normalViewPr>
  <p:slideViewPr>
    <p:cSldViewPr snapToGrid="0" snapToObjects="1">
      <p:cViewPr varScale="1">
        <p:scale>
          <a:sx n="88" d="100"/>
          <a:sy n="88" d="100"/>
        </p:scale>
        <p:origin x="1306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28.07.2020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28.07.2020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79" tIns="45139" rIns="90279" bIns="4513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0279" tIns="45139" rIns="90279" bIns="4513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0716A1C-18EB-1742-BCAC-8F37B2C6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54" y="1212688"/>
            <a:ext cx="8427665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Christoph Heßler, Mariusz Sapinski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Christoph Heßler, Mariusz Sapinski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60600" y="6560611"/>
            <a:ext cx="48383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Christoph Heßler, Mariusz Sapinski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20285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smtClean="0"/>
              <a:t>Christoph Heßler, Mariusz Sapinski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49" y="430944"/>
            <a:ext cx="775055" cy="645879"/>
          </a:xfrm>
          <a:prstGeom prst="rect">
            <a:avLst/>
          </a:prstGeom>
        </p:spPr>
      </p:pic>
      <p:pic>
        <p:nvPicPr>
          <p:cNvPr id="2050" name="Picture 2" descr="C:\Users\sreimann\Desktop\FAIR-Phase0_Logo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842" y="299802"/>
            <a:ext cx="1053867" cy="105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564" y="1295400"/>
            <a:ext cx="8097981" cy="5011882"/>
          </a:xfrm>
        </p:spPr>
        <p:txBody>
          <a:bodyPr>
            <a:normAutofit/>
          </a:bodyPr>
          <a:lstStyle/>
          <a:p>
            <a:r>
              <a:rPr lang="en-GB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Budget request for HEST in preparation.</a:t>
            </a:r>
          </a:p>
          <a:p>
            <a:r>
              <a:rPr lang="en-GB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HHD project:</a:t>
            </a:r>
          </a:p>
          <a:p>
            <a:pPr lvl="1"/>
            <a:r>
              <a:rPr lang="en-GB" sz="1600" dirty="0">
                <a:latin typeface="Calibri" panose="020F0502020204030204" pitchFamily="34" charset="0"/>
                <a:sym typeface="Wingdings" panose="05000000000000000000" pitchFamily="2" charset="2"/>
              </a:rPr>
              <a:t>Visit to HHD beam line </a:t>
            </a:r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with integration and survey colleagues </a:t>
            </a:r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took place.</a:t>
            </a:r>
          </a:p>
          <a:p>
            <a:pPr lvl="1"/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Preliminary time slot for 3D laser scan </a:t>
            </a:r>
            <a:r>
              <a:rPr lang="en-GB" sz="1600" dirty="0">
                <a:latin typeface="Calibri" panose="020F0502020204030204" pitchFamily="34" charset="0"/>
                <a:sym typeface="Wingdings" panose="05000000000000000000" pitchFamily="2" charset="2"/>
              </a:rPr>
              <a:t>reserved for </a:t>
            </a:r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October in </a:t>
            </a:r>
            <a:r>
              <a:rPr lang="en-GB" sz="1600" dirty="0">
                <a:latin typeface="Calibri" panose="020F0502020204030204" pitchFamily="34" charset="0"/>
                <a:sym typeface="Wingdings" panose="05000000000000000000" pitchFamily="2" charset="2"/>
              </a:rPr>
              <a:t>shutdown planning.</a:t>
            </a:r>
            <a:endParaRPr lang="en-GB" sz="16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Due to the limited space in this highly occupied area, the laser scan and the corresponding data processing will be a complex task.</a:t>
            </a:r>
          </a:p>
          <a:p>
            <a:r>
              <a:rPr lang="en-GB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Work on HEST optics:</a:t>
            </a:r>
          </a:p>
          <a:p>
            <a:pPr lvl="1"/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Work on correction of the </a:t>
            </a:r>
            <a:r>
              <a:rPr lang="en-GB" sz="1600" dirty="0">
                <a:latin typeface="Calibri" panose="020F0502020204030204" pitchFamily="34" charset="0"/>
                <a:sym typeface="Wingdings" panose="05000000000000000000" pitchFamily="2" charset="2"/>
              </a:rPr>
              <a:t>wrong </a:t>
            </a:r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polarities </a:t>
            </a:r>
            <a:r>
              <a:rPr lang="en-GB" sz="1600" dirty="0">
                <a:latin typeface="Calibri" panose="020F0502020204030204" pitchFamily="34" charset="0"/>
                <a:sym typeface="Wingdings" panose="05000000000000000000" pitchFamily="2" charset="2"/>
              </a:rPr>
              <a:t>of </a:t>
            </a:r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GTE5QD21/22 started.</a:t>
            </a:r>
          </a:p>
          <a:p>
            <a:pPr lvl="1"/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Efforts to understand the large discrepancy of some bending angles in ESR-CRYRING/HTA </a:t>
            </a:r>
            <a:r>
              <a:rPr lang="en-GB" sz="1600" smtClean="0">
                <a:latin typeface="Calibri" panose="020F0502020204030204" pitchFamily="34" charset="0"/>
                <a:sym typeface="Wingdings" panose="05000000000000000000" pitchFamily="2" charset="2"/>
              </a:rPr>
              <a:t>lines on-going.</a:t>
            </a:r>
            <a:endParaRPr lang="en-GB" sz="1600" dirty="0">
              <a:latin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HEST – </a:t>
            </a:r>
            <a:r>
              <a:rPr lang="en-GB" dirty="0" smtClean="0">
                <a:latin typeface="Calibri" panose="020F0502020204030204" pitchFamily="34" charset="0"/>
              </a:rPr>
              <a:t>28</a:t>
            </a:r>
            <a:r>
              <a:rPr lang="en-GB" dirty="0" smtClean="0">
                <a:latin typeface="Calibri" panose="020F0502020204030204" pitchFamily="34" charset="0"/>
              </a:rPr>
              <a:t>.07.2020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dirty="0" smtClean="0"/>
              <a:t>Christoph </a:t>
            </a:r>
            <a:r>
              <a:rPr lang="de-DE" dirty="0" err="1" smtClean="0"/>
              <a:t>Heßler</a:t>
            </a:r>
            <a:r>
              <a:rPr lang="de-DE" dirty="0" smtClean="0"/>
              <a:t>, Oksana Geithner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103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ir-gsi-folienmaster_2018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3" id="{2187FC39-6E23-A544-8598-51FCED494874}" vid="{08B53125-47F3-1D4E-B45D-09522840DC9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fair-gsi-folienmaster_2018</Template>
  <TotalTime>0</TotalTime>
  <Words>101</Words>
  <Application>Microsoft Office PowerPoint</Application>
  <PresentationFormat>Bildschirmpräsentation (4:3)</PresentationFormat>
  <Paragraphs>10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fair-gsi-folienmaster_2018</vt:lpstr>
      <vt:lpstr>HEST – 28.07.2020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Operations - 07.08.2018</dc:title>
  <dc:creator>C.Hessler@gsi.de</dc:creator>
  <cp:lastModifiedBy>Hessler, Christoph</cp:lastModifiedBy>
  <cp:revision>270</cp:revision>
  <cp:lastPrinted>2019-06-18T07:17:53Z</cp:lastPrinted>
  <dcterms:created xsi:type="dcterms:W3CDTF">2018-08-07T05:50:06Z</dcterms:created>
  <dcterms:modified xsi:type="dcterms:W3CDTF">2020-07-28T11:53:42Z</dcterms:modified>
</cp:coreProperties>
</file>