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7" r:id="rId2"/>
    <p:sldId id="260" r:id="rId3"/>
    <p:sldId id="258" r:id="rId4"/>
    <p:sldId id="259" r:id="rId5"/>
    <p:sldId id="261" r:id="rId6"/>
  </p:sldIdLst>
  <p:sldSz cx="9144000" cy="6858000" type="screen4x3"/>
  <p:notesSz cx="6724650" cy="97742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55" autoAdjust="0"/>
  </p:normalViewPr>
  <p:slideViewPr>
    <p:cSldViewPr snapToGrid="0" snapToObjects="1">
      <p:cViewPr varScale="1">
        <p:scale>
          <a:sx n="117" d="100"/>
          <a:sy n="117" d="100"/>
        </p:scale>
        <p:origin x="84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14.07.2020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14.07.2020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79" tIns="45139" rIns="90279" bIns="4513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0279" tIns="45139" rIns="90279" bIns="4513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90279" tIns="45139" rIns="90279" bIns="45139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6" y="1377043"/>
            <a:ext cx="4983368" cy="5048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>
                <a:latin typeface="Calibri" panose="020F0502020204030204" pitchFamily="34" charset="0"/>
              </a:rPr>
              <a:t>  </a:t>
            </a:r>
          </a:p>
          <a:p>
            <a:r>
              <a:rPr lang="en-GB" sz="2000" dirty="0" smtClean="0">
                <a:latin typeface="Calibri" panose="020F0502020204030204" pitchFamily="34" charset="0"/>
              </a:rPr>
              <a:t>A3DR8</a:t>
            </a:r>
            <a:r>
              <a:rPr lang="en-GB" sz="2000" dirty="0" smtClean="0">
                <a:latin typeface="Calibri" panose="020F0502020204030204" pitchFamily="34" charset="0"/>
              </a:rPr>
              <a:t>: Endplates re-machined, </a:t>
            </a:r>
            <a:r>
              <a:rPr lang="en-GB" sz="2000" dirty="0" smtClean="0">
                <a:latin typeface="Calibri" panose="020F0502020204030204" pitchFamily="34" charset="0"/>
              </a:rPr>
              <a:t>isolation </a:t>
            </a:r>
            <a:r>
              <a:rPr lang="en-GB" sz="2000" dirty="0" smtClean="0">
                <a:latin typeface="Calibri" panose="020F0502020204030204" pitchFamily="34" charset="0"/>
              </a:rPr>
              <a:t>improved, </a:t>
            </a:r>
            <a:r>
              <a:rPr lang="en-GB" sz="2000" dirty="0" err="1" smtClean="0">
                <a:latin typeface="Calibri" panose="020F0502020204030204" pitchFamily="34" charset="0"/>
              </a:rPr>
              <a:t>brazing+welding</a:t>
            </a:r>
            <a:r>
              <a:rPr lang="en-GB" sz="2000" dirty="0" smtClean="0"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latin typeface="Calibri" panose="020F0502020204030204" pitchFamily="34" charset="0"/>
              </a:rPr>
              <a:t>ongoing, Copper coating externally (hopefully August-September) </a:t>
            </a:r>
            <a:endParaRPr lang="en-GB" sz="2000" dirty="0" smtClean="0">
              <a:latin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</a:rPr>
              <a:t>HLI RF loop: MEWE </a:t>
            </a:r>
            <a:r>
              <a:rPr lang="en-GB" sz="2000" dirty="0" smtClean="0">
                <a:latin typeface="Calibri" panose="020F0502020204030204" pitchFamily="34" charset="0"/>
              </a:rPr>
              <a:t>work ongoing.</a:t>
            </a:r>
            <a:endParaRPr lang="en-GB" sz="2000" dirty="0" smtClean="0">
              <a:latin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</a:rPr>
              <a:t>TK4BB11 (repair in </a:t>
            </a:r>
            <a:r>
              <a:rPr lang="en-GB" sz="2000" dirty="0" err="1" smtClean="0">
                <a:latin typeface="Calibri" panose="020F0502020204030204" pitchFamily="34" charset="0"/>
              </a:rPr>
              <a:t>Grossmontage</a:t>
            </a:r>
            <a:r>
              <a:rPr lang="en-GB" sz="2000" dirty="0" smtClean="0">
                <a:latin typeface="Calibri" panose="020F0502020204030204" pitchFamily="34" charset="0"/>
              </a:rPr>
              <a:t>): </a:t>
            </a:r>
            <a:r>
              <a:rPr lang="en-GB" sz="2000" dirty="0" smtClean="0">
                <a:latin typeface="Calibri" panose="020F0502020204030204" pitchFamily="34" charset="0"/>
              </a:rPr>
              <a:t>plunger leak </a:t>
            </a:r>
            <a:r>
              <a:rPr lang="en-GB" sz="2000" dirty="0" smtClean="0">
                <a:latin typeface="Calibri" panose="020F0502020204030204" pitchFamily="34" charset="0"/>
              </a:rPr>
              <a:t>brazed, </a:t>
            </a:r>
            <a:r>
              <a:rPr lang="en-GB" sz="2000" dirty="0" smtClean="0">
                <a:latin typeface="Calibri" panose="020F0502020204030204" pitchFamily="34" charset="0"/>
              </a:rPr>
              <a:t>RF loop </a:t>
            </a:r>
            <a:r>
              <a:rPr lang="en-GB" sz="2000" dirty="0" smtClean="0">
                <a:latin typeface="Calibri" panose="020F0502020204030204" pitchFamily="34" charset="0"/>
              </a:rPr>
              <a:t>MEWE work ongoing.</a:t>
            </a:r>
            <a:endParaRPr lang="en-GB" sz="2000" dirty="0" smtClean="0">
              <a:latin typeface="Calibri" panose="020F0502020204030204" pitchFamily="34" charset="0"/>
            </a:endParaRPr>
          </a:p>
          <a:p>
            <a:r>
              <a:rPr lang="en-GB" sz="2000" dirty="0" smtClean="0">
                <a:latin typeface="Calibri" panose="020F0502020204030204" pitchFamily="34" charset="0"/>
              </a:rPr>
              <a:t>HSI-RFQ: </a:t>
            </a:r>
            <a:r>
              <a:rPr lang="en-GB" sz="2000" dirty="0" smtClean="0">
                <a:latin typeface="Calibri" panose="020F0502020204030204" pitchFamily="34" charset="0"/>
              </a:rPr>
              <a:t>one cooling </a:t>
            </a:r>
            <a:r>
              <a:rPr lang="en-GB" sz="2000" dirty="0" smtClean="0">
                <a:latin typeface="Calibri" panose="020F0502020204030204" pitchFamily="34" charset="0"/>
              </a:rPr>
              <a:t>circuit rinsed, </a:t>
            </a:r>
            <a:r>
              <a:rPr lang="en-GB" sz="2000" dirty="0" smtClean="0">
                <a:latin typeface="Calibri" panose="020F0502020204030204" pitchFamily="34" charset="0"/>
              </a:rPr>
              <a:t>one fixed plunger changed, </a:t>
            </a:r>
            <a:r>
              <a:rPr lang="en-GB" sz="2000" dirty="0" smtClean="0">
                <a:latin typeface="Calibri" panose="020F0502020204030204" pitchFamily="34" charset="0"/>
              </a:rPr>
              <a:t>tests </a:t>
            </a:r>
            <a:r>
              <a:rPr lang="en-GB" sz="2000" dirty="0" err="1" smtClean="0">
                <a:latin typeface="Calibri" panose="020F0502020204030204" pitchFamily="34" charset="0"/>
              </a:rPr>
              <a:t>ongoin</a:t>
            </a:r>
            <a:r>
              <a:rPr lang="en-GB" sz="2000" dirty="0" smtClean="0">
                <a:latin typeface="Calibri" panose="020F0502020204030204" pitchFamily="34" charset="0"/>
              </a:rPr>
              <a:t>.</a:t>
            </a:r>
            <a:endParaRPr lang="en-GB" sz="2000" dirty="0" smtClean="0">
              <a:latin typeface="Calibri" panose="020F0502020204030204" pitchFamily="34" charset="0"/>
            </a:endParaRPr>
          </a:p>
          <a:p>
            <a:r>
              <a:rPr lang="en-GB" sz="2000" dirty="0">
                <a:latin typeface="Calibri" panose="020F0502020204030204" pitchFamily="34" charset="0"/>
              </a:rPr>
              <a:t>tunnel septum repair: ground short </a:t>
            </a:r>
            <a:r>
              <a:rPr lang="en-GB" sz="2000" dirty="0" smtClean="0">
                <a:latin typeface="Calibri" panose="020F0502020204030204" pitchFamily="34" charset="0"/>
              </a:rPr>
              <a:t>located, </a:t>
            </a:r>
            <a:r>
              <a:rPr lang="en-GB" sz="2000" dirty="0">
                <a:latin typeface="Calibri" panose="020F0502020204030204" pitchFamily="34" charset="0"/>
              </a:rPr>
              <a:t>repair work </a:t>
            </a:r>
            <a:r>
              <a:rPr lang="en-GB" sz="2000" dirty="0" smtClean="0">
                <a:latin typeface="Calibri" panose="020F0502020204030204" pitchFamily="34" charset="0"/>
              </a:rPr>
              <a:t>ongoing.</a:t>
            </a:r>
            <a:endParaRPr lang="en-GB" sz="2000" dirty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>
                <a:latin typeface="Calibri" panose="020F0502020204030204" pitchFamily="34" charset="0"/>
              </a:rPr>
              <a:t>Unilac</a:t>
            </a:r>
            <a:r>
              <a:rPr lang="en-GB" sz="3200" dirty="0" smtClean="0">
                <a:latin typeface="Calibri" panose="020F0502020204030204" pitchFamily="34" charset="0"/>
              </a:rPr>
              <a:t> – </a:t>
            </a:r>
            <a:r>
              <a:rPr lang="en-GB" sz="3200" dirty="0" smtClean="0">
                <a:latin typeface="Calibri" panose="020F0502020204030204" pitchFamily="34" charset="0"/>
              </a:rPr>
              <a:t>14.7.2020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34" y="1596542"/>
            <a:ext cx="2835098" cy="21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8" y="1355272"/>
            <a:ext cx="6354536" cy="476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9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3" y="146147"/>
            <a:ext cx="3243943" cy="243295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3474" y="800252"/>
            <a:ext cx="3290207" cy="246765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8" y="3935186"/>
            <a:ext cx="2841172" cy="21308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3802820"/>
            <a:ext cx="3347357" cy="25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849" y="3307724"/>
            <a:ext cx="3253174" cy="24398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9978" y="3287048"/>
            <a:ext cx="3276803" cy="245760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60" y="2125648"/>
            <a:ext cx="2963636" cy="222272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8104" y="621138"/>
            <a:ext cx="3362322" cy="252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96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Stephan Reimann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3" y="115824"/>
            <a:ext cx="3559628" cy="266972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227" y="3935185"/>
            <a:ext cx="3091543" cy="23186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20786" y="4120406"/>
            <a:ext cx="2922814" cy="219211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42" y="653670"/>
            <a:ext cx="3966329" cy="2974746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6613071" y="1450684"/>
            <a:ext cx="840922" cy="818987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37521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fair-gsi-folienmaster_2018</Template>
  <TotalTime>0</TotalTime>
  <Words>81</Words>
  <Application>Microsoft Office PowerPoint</Application>
  <PresentationFormat>Bildschirmpräsentation (4:3)</PresentationFormat>
  <Paragraphs>11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fair-gsi-folienmaster_2018</vt:lpstr>
      <vt:lpstr>Unilac – 14.7.2020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Operations - 07.08.2018</dc:title>
  <dc:creator>Stephan Reimann</dc:creator>
  <cp:lastModifiedBy>Vormann, Hartmut Dr.</cp:lastModifiedBy>
  <cp:revision>240</cp:revision>
  <cp:lastPrinted>2019-06-18T07:17:53Z</cp:lastPrinted>
  <dcterms:created xsi:type="dcterms:W3CDTF">2018-08-07T05:50:06Z</dcterms:created>
  <dcterms:modified xsi:type="dcterms:W3CDTF">2020-07-14T11:30:11Z</dcterms:modified>
</cp:coreProperties>
</file>