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9144000" cy="6858000" type="screen4x3"/>
  <p:notesSz cx="6724650" cy="9774238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666666"/>
    <a:srgbClr val="EAEAEA"/>
    <a:srgbClr val="FDBB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 autoAdjust="0"/>
    <p:restoredTop sz="94655" autoAdjust="0"/>
  </p:normalViewPr>
  <p:slideViewPr>
    <p:cSldViewPr snapToGrid="0" snapToObjects="1">
      <p:cViewPr varScale="1">
        <p:scale>
          <a:sx n="131" d="100"/>
          <a:sy n="131" d="100"/>
        </p:scale>
        <p:origin x="1044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09079" y="0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/>
          <a:lstStyle>
            <a:lvl1pPr algn="r">
              <a:defRPr sz="1200"/>
            </a:lvl1pPr>
          </a:lstStyle>
          <a:p>
            <a:fld id="{0B851660-0934-124D-A4B3-496C7F320307}" type="datetimeFigureOut">
              <a:rPr lang="de-DE" smtClean="0"/>
              <a:t>30.06.2020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283829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09079" y="9283829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 anchor="b"/>
          <a:lstStyle>
            <a:lvl1pPr algn="r">
              <a:defRPr sz="1200"/>
            </a:lvl1pPr>
          </a:lstStyle>
          <a:p>
            <a:fld id="{7F3A3EDE-7EBB-0F4A-80C2-34DB9D2E2E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8215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09079" y="0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/>
          <a:lstStyle>
            <a:lvl1pPr algn="r">
              <a:defRPr sz="1200"/>
            </a:lvl1pPr>
          </a:lstStyle>
          <a:p>
            <a:fld id="{98C828EF-C252-394A-93BF-1C478CFA0896}" type="datetimeFigureOut">
              <a:rPr lang="de-DE" smtClean="0"/>
              <a:t>30.06.2020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33425"/>
            <a:ext cx="4886325" cy="36655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279" tIns="45139" rIns="90279" bIns="45139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2465" y="4642763"/>
            <a:ext cx="5379720" cy="4398407"/>
          </a:xfrm>
          <a:prstGeom prst="rect">
            <a:avLst/>
          </a:prstGeom>
        </p:spPr>
        <p:txBody>
          <a:bodyPr vert="horz" lIns="90279" tIns="45139" rIns="90279" bIns="45139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283829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09079" y="9283829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 anchor="b"/>
          <a:lstStyle>
            <a:lvl1pPr algn="r">
              <a:defRPr sz="1200"/>
            </a:lvl1pPr>
          </a:lstStyle>
          <a:p>
            <a:fld id="{DAE02386-BEE7-5D4D-B4E7-4BB579C478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90198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50716A1C-18EB-1742-BCAC-8F37B2C6FF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6754" y="1212688"/>
            <a:ext cx="8427665" cy="535779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51563" y="3650764"/>
            <a:ext cx="6607516" cy="779866"/>
          </a:xfrm>
        </p:spPr>
        <p:txBody>
          <a:bodyPr anchor="b" anchorCtr="0">
            <a:noAutofit/>
          </a:bodyPr>
          <a:lstStyle>
            <a:lvl1pPr algn="ctr">
              <a:defRPr sz="3600">
                <a:solidFill>
                  <a:srgbClr val="333333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4430630"/>
            <a:ext cx="6400800" cy="58466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404091" y="6650182"/>
            <a:ext cx="3371273" cy="207818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9936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2565" y="271335"/>
            <a:ext cx="5584535" cy="78755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23544" y="6552643"/>
            <a:ext cx="8252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31.03.14</a:t>
            </a:r>
            <a:endParaRPr lang="de-DE" dirty="0"/>
          </a:p>
        </p:txBody>
      </p:sp>
      <p:sp>
        <p:nvSpPr>
          <p:cNvPr id="7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73300" y="6560611"/>
            <a:ext cx="48256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 smtClean="0"/>
              <a:t>Stephan Reimann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7664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3"/>
          </p:nvPr>
        </p:nvSpPr>
        <p:spPr>
          <a:xfrm>
            <a:off x="7098998" y="6552643"/>
            <a:ext cx="849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73300" y="6560611"/>
            <a:ext cx="48256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 smtClean="0"/>
              <a:t>Stephan Reimann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6025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2"/>
          </p:nvPr>
        </p:nvSpPr>
        <p:spPr>
          <a:xfrm>
            <a:off x="7098998" y="6552643"/>
            <a:ext cx="849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31.03.14</a:t>
            </a:r>
            <a:endParaRPr lang="de-DE" dirty="0"/>
          </a:p>
        </p:txBody>
      </p:sp>
      <p:sp>
        <p:nvSpPr>
          <p:cNvPr id="6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60600" y="6560611"/>
            <a:ext cx="48383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 smtClean="0"/>
              <a:t>Stephan Reimann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9792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0" y="6612411"/>
            <a:ext cx="9144000" cy="25560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22565" y="1450685"/>
            <a:ext cx="8211834" cy="4903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64992" y="6552643"/>
            <a:ext cx="744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 descr="GSI_Logo_rgb.png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8399" y="583587"/>
            <a:ext cx="1129081" cy="376361"/>
          </a:xfrm>
          <a:prstGeom prst="rect">
            <a:avLst/>
          </a:prstGeom>
        </p:spPr>
      </p:pic>
      <p:cxnSp>
        <p:nvCxnSpPr>
          <p:cNvPr id="9" name="Gerade Verbindung 8"/>
          <p:cNvCxnSpPr/>
          <p:nvPr/>
        </p:nvCxnSpPr>
        <p:spPr>
          <a:xfrm>
            <a:off x="0" y="1068273"/>
            <a:ext cx="9144000" cy="0"/>
          </a:xfrm>
          <a:prstGeom prst="line">
            <a:avLst/>
          </a:prstGeom>
          <a:ln w="2540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435267" y="6616075"/>
            <a:ext cx="2028533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dirty="0">
                <a:solidFill>
                  <a:srgbClr val="333333"/>
                </a:solidFill>
                <a:latin typeface="Arial"/>
                <a:cs typeface="Arial"/>
              </a:rPr>
              <a:t>FAIR GmbH | GSI GmbH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22565" y="270000"/>
            <a:ext cx="5584535" cy="7875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4" name="Rechteck 3"/>
          <p:cNvSpPr>
            <a:spLocks/>
          </p:cNvSpPr>
          <p:nvPr/>
        </p:nvSpPr>
        <p:spPr>
          <a:xfrm>
            <a:off x="-1" y="939485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>
            <a:spLocks/>
          </p:cNvSpPr>
          <p:nvPr/>
        </p:nvSpPr>
        <p:spPr>
          <a:xfrm>
            <a:off x="-1" y="6609871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00456" y="6552643"/>
            <a:ext cx="8483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r>
              <a:rPr lang="de-DE" smtClean="0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73300" y="6560611"/>
            <a:ext cx="48256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 smtClean="0"/>
              <a:t>Stephan Reimann</a:t>
            </a:r>
            <a:endParaRPr lang="de-DE" dirty="0"/>
          </a:p>
        </p:txBody>
      </p:sp>
      <p:pic>
        <p:nvPicPr>
          <p:cNvPr id="13" name="Bild 12" descr="FAIR_Logo_rgb.png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3249" y="430944"/>
            <a:ext cx="775055" cy="645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88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rgbClr val="333333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400" kern="1200">
          <a:solidFill>
            <a:srgbClr val="333333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000" kern="1200">
          <a:solidFill>
            <a:srgbClr val="333333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800" kern="1200">
          <a:solidFill>
            <a:srgbClr val="333333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600" kern="1200">
          <a:solidFill>
            <a:srgbClr val="333333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400" kern="1200">
          <a:solidFill>
            <a:srgbClr val="333333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2566" y="1377043"/>
            <a:ext cx="4983368" cy="5048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 smtClean="0">
                <a:latin typeface="Calibri" panose="020F0502020204030204" pitchFamily="34" charset="0"/>
              </a:rPr>
              <a:t>  </a:t>
            </a:r>
          </a:p>
          <a:p>
            <a:r>
              <a:rPr lang="en-GB" sz="2000" dirty="0" smtClean="0">
                <a:latin typeface="Calibri" panose="020F0502020204030204" pitchFamily="34" charset="0"/>
              </a:rPr>
              <a:t>Shutdown </a:t>
            </a:r>
            <a:r>
              <a:rPr lang="en-GB" sz="2000" dirty="0" smtClean="0">
                <a:latin typeface="Calibri" panose="020F0502020204030204" pitchFamily="34" charset="0"/>
              </a:rPr>
              <a:t>works.</a:t>
            </a:r>
            <a:endParaRPr lang="en-GB" sz="2000" dirty="0" smtClean="0">
              <a:latin typeface="Calibri" panose="020F0502020204030204" pitchFamily="34" charset="0"/>
            </a:endParaRPr>
          </a:p>
          <a:p>
            <a:r>
              <a:rPr lang="en-GB" sz="2000" dirty="0" smtClean="0">
                <a:latin typeface="Calibri" panose="020F0502020204030204" pitchFamily="34" charset="0"/>
              </a:rPr>
              <a:t>Spare parts (A3DR8: Endplates re-machined, 							isolation improved, </a:t>
            </a:r>
            <a:r>
              <a:rPr lang="en-GB" sz="2000" dirty="0" err="1" smtClean="0">
                <a:latin typeface="Calibri" panose="020F0502020204030204" pitchFamily="34" charset="0"/>
              </a:rPr>
              <a:t>brazing+welding</a:t>
            </a:r>
            <a:r>
              <a:rPr lang="en-GB" sz="2000" dirty="0" smtClean="0">
                <a:latin typeface="Calibri" panose="020F0502020204030204" pitchFamily="34" charset="0"/>
              </a:rPr>
              <a:t> ongoing) </a:t>
            </a:r>
          </a:p>
          <a:p>
            <a:r>
              <a:rPr lang="en-GB" sz="2000" dirty="0" smtClean="0">
                <a:latin typeface="Calibri" panose="020F0502020204030204" pitchFamily="34" charset="0"/>
              </a:rPr>
              <a:t>HLI RF loop: </a:t>
            </a:r>
            <a:r>
              <a:rPr lang="en-GB" sz="2000" dirty="0" smtClean="0">
                <a:latin typeface="Calibri" panose="020F0502020204030204" pitchFamily="34" charset="0"/>
              </a:rPr>
              <a:t>MEWE starts now.</a:t>
            </a:r>
            <a:endParaRPr lang="en-GB" sz="2000" dirty="0" smtClean="0">
              <a:latin typeface="Calibri" panose="020F0502020204030204" pitchFamily="34" charset="0"/>
            </a:endParaRPr>
          </a:p>
          <a:p>
            <a:r>
              <a:rPr lang="en-GB" sz="2000" dirty="0" smtClean="0">
                <a:latin typeface="Calibri" panose="020F0502020204030204" pitchFamily="34" charset="0"/>
              </a:rPr>
              <a:t>TK4BB11</a:t>
            </a:r>
            <a:r>
              <a:rPr lang="en-GB" sz="2000" dirty="0" smtClean="0">
                <a:latin typeface="Calibri" panose="020F0502020204030204" pitchFamily="34" charset="0"/>
              </a:rPr>
              <a:t>: Ceiling TK </a:t>
            </a:r>
            <a:r>
              <a:rPr lang="en-GB" sz="2000" dirty="0" smtClean="0">
                <a:latin typeface="Calibri" panose="020F0502020204030204" pitchFamily="34" charset="0"/>
              </a:rPr>
              <a:t>opened</a:t>
            </a:r>
            <a:r>
              <a:rPr lang="en-GB" sz="2000" dirty="0" smtClean="0">
                <a:latin typeface="Calibri" panose="020F0502020204030204" pitchFamily="34" charset="0"/>
              </a:rPr>
              <a:t>, BB11 </a:t>
            </a:r>
            <a:r>
              <a:rPr lang="en-GB" sz="2000" dirty="0" smtClean="0">
                <a:latin typeface="Calibri" panose="020F0502020204030204" pitchFamily="34" charset="0"/>
              </a:rPr>
              <a:t>taken </a:t>
            </a:r>
            <a:r>
              <a:rPr lang="en-GB" sz="2000" dirty="0" smtClean="0">
                <a:latin typeface="Calibri" panose="020F0502020204030204" pitchFamily="34" charset="0"/>
              </a:rPr>
              <a:t>out, </a:t>
            </a:r>
            <a:r>
              <a:rPr lang="en-GB" sz="2000" dirty="0" smtClean="0">
                <a:latin typeface="Calibri" panose="020F0502020204030204" pitchFamily="34" charset="0"/>
              </a:rPr>
              <a:t>plunger leak located, RF loop brought to MEWE.</a:t>
            </a:r>
            <a:endParaRPr lang="en-GB" sz="2000" dirty="0" smtClean="0">
              <a:latin typeface="Calibri" panose="020F0502020204030204" pitchFamily="34" charset="0"/>
            </a:endParaRPr>
          </a:p>
          <a:p>
            <a:r>
              <a:rPr lang="en-GB" sz="2000" dirty="0" smtClean="0">
                <a:latin typeface="Calibri" panose="020F0502020204030204" pitchFamily="34" charset="0"/>
              </a:rPr>
              <a:t>HSI-RFQ</a:t>
            </a:r>
            <a:r>
              <a:rPr lang="en-GB" sz="2000" dirty="0" smtClean="0">
                <a:latin typeface="Calibri" panose="020F0502020204030204" pitchFamily="34" charset="0"/>
              </a:rPr>
              <a:t>: </a:t>
            </a:r>
            <a:r>
              <a:rPr lang="en-GB" sz="2000" dirty="0" smtClean="0">
                <a:latin typeface="Calibri" panose="020F0502020204030204" pitchFamily="34" charset="0"/>
              </a:rPr>
              <a:t>cooling circuit rinsed, more water flow, tests starting now.</a:t>
            </a:r>
            <a:endParaRPr lang="en-GB" sz="2000" dirty="0" smtClean="0">
              <a:latin typeface="Calibri" panose="020F0502020204030204" pitchFamily="34" charset="0"/>
            </a:endParaRPr>
          </a:p>
          <a:p>
            <a:r>
              <a:rPr lang="en-GB" sz="2000" dirty="0">
                <a:latin typeface="Calibri" panose="020F0502020204030204" pitchFamily="34" charset="0"/>
              </a:rPr>
              <a:t>tunnel septum repair: ground short checked again, repair work started.</a:t>
            </a:r>
            <a:endParaRPr lang="en-GB" sz="2000" dirty="0">
              <a:latin typeface="Calibri" panose="020F050202020403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err="1" smtClean="0">
                <a:latin typeface="Calibri" panose="020F0502020204030204" pitchFamily="34" charset="0"/>
              </a:rPr>
              <a:t>Unilac</a:t>
            </a:r>
            <a:r>
              <a:rPr lang="en-GB" sz="3200" dirty="0" smtClean="0">
                <a:latin typeface="Calibri" panose="020F0502020204030204" pitchFamily="34" charset="0"/>
              </a:rPr>
              <a:t> – </a:t>
            </a:r>
            <a:r>
              <a:rPr lang="en-GB" sz="3200" dirty="0" smtClean="0">
                <a:latin typeface="Calibri" panose="020F0502020204030204" pitchFamily="34" charset="0"/>
              </a:rPr>
              <a:t>30.6.2020</a:t>
            </a:r>
            <a:endParaRPr lang="en-GB" sz="3200" dirty="0">
              <a:latin typeface="Calibri" panose="020F0502020204030204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7334" y="1596542"/>
            <a:ext cx="2835098" cy="2126324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510985" y="4182803"/>
            <a:ext cx="2253082" cy="16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4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ir-gsi-folienmaster_2018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3" id="{2187FC39-6E23-A544-8598-51FCED494874}" vid="{08B53125-47F3-1D4E-B45D-09522840DC96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fair-gsi-folienmaster_2018</Template>
  <TotalTime>0</TotalTime>
  <Words>83</Words>
  <Application>Microsoft Office PowerPoint</Application>
  <PresentationFormat>Bildschirmpräsentation (4:3)</PresentationFormat>
  <Paragraphs>8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Calibri</vt:lpstr>
      <vt:lpstr>Wingdings</vt:lpstr>
      <vt:lpstr>fair-gsi-folienmaster_2018</vt:lpstr>
      <vt:lpstr>Unilac – 30.6.2020</vt:lpstr>
    </vt:vector>
  </TitlesOfParts>
  <Company>GSI Helmholzzentrum für Schwerionenforschung 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Operations - 07.08.2018</dc:title>
  <dc:creator>Stephan Reimann</dc:creator>
  <cp:lastModifiedBy>Vormann, Hartmut Dr.</cp:lastModifiedBy>
  <cp:revision>237</cp:revision>
  <cp:lastPrinted>2019-06-18T07:17:53Z</cp:lastPrinted>
  <dcterms:created xsi:type="dcterms:W3CDTF">2018-08-07T05:50:06Z</dcterms:created>
  <dcterms:modified xsi:type="dcterms:W3CDTF">2020-06-30T10:38:55Z</dcterms:modified>
</cp:coreProperties>
</file>