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55" autoAdjust="0"/>
  </p:normalViewPr>
  <p:slideViewPr>
    <p:cSldViewPr snapToGrid="0" snapToObjects="1">
      <p:cViewPr varScale="1">
        <p:scale>
          <a:sx n="114" d="100"/>
          <a:sy n="114" d="100"/>
        </p:scale>
        <p:origin x="4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56599" cy="5342467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sym typeface="Wingdings" pitchFamily="2" charset="2"/>
              </a:rPr>
              <a:t>Dry-Run successfully finished</a:t>
            </a:r>
          </a:p>
          <a:p>
            <a:r>
              <a:rPr lang="en-GB" sz="1600" dirty="0" smtClean="0">
                <a:latin typeface="Calibri" panose="020F0502020204030204" pitchFamily="34" charset="0"/>
                <a:sym typeface="Wingdings" pitchFamily="2" charset="2"/>
              </a:rPr>
              <a:t>Shutdown started (no major issues or delay yet)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itchFamily="2" charset="2"/>
              </a:rPr>
              <a:t>Common </a:t>
            </a:r>
            <a:endParaRPr lang="en-GB" sz="1200" dirty="0">
              <a:latin typeface="Calibri" panose="020F0502020204030204" pitchFamily="34" charset="0"/>
              <a:sym typeface="Wingdings" pitchFamily="2" charset="2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itchFamily="2" charset="2"/>
              </a:rPr>
              <a:t>20kV pulse power switched off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itchFamily="2" charset="2"/>
              </a:rPr>
              <a:t>Radiation Measurements finished, access to all area granted, critical zones are marked</a:t>
            </a:r>
          </a:p>
          <a:p>
            <a:pPr lvl="2"/>
            <a:r>
              <a:rPr lang="en-GB" sz="1000" dirty="0">
                <a:latin typeface="Calibri" panose="020F0502020204030204" pitchFamily="34" charset="0"/>
                <a:sym typeface="Wingdings" pitchFamily="2" charset="2"/>
              </a:rPr>
              <a:t>green cube blackout due to switching failure (1day down time)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itchFamily="2" charset="2"/>
              </a:rPr>
              <a:t>EH-crane repair shifted to next shutdown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itchFamily="2" charset="2"/>
              </a:rPr>
              <a:t>dust protection wall T101-FAIR finished </a:t>
            </a:r>
            <a:r>
              <a:rPr lang="en-US" sz="1000" dirty="0">
                <a:solidFill>
                  <a:srgbClr val="00B050"/>
                </a:solidFill>
                <a:latin typeface="Wingdings 2" panose="05020102010507070707" pitchFamily="18" charset="2"/>
              </a:rPr>
              <a:t></a:t>
            </a:r>
            <a:endParaRPr lang="en-GB" sz="1000" dirty="0" smtClean="0">
              <a:solidFill>
                <a:srgbClr val="00B05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itchFamily="2" charset="2"/>
              </a:rPr>
              <a:t>TVS strategy paper in preparation, 1</a:t>
            </a:r>
            <a:r>
              <a:rPr lang="en-GB" sz="1000" baseline="30000" dirty="0" smtClean="0">
                <a:latin typeface="Calibri" panose="020F0502020204030204" pitchFamily="34" charset="0"/>
                <a:sym typeface="Wingdings" pitchFamily="2" charset="2"/>
              </a:rPr>
              <a:t>st</a:t>
            </a:r>
            <a:r>
              <a:rPr lang="en-GB" sz="1000" dirty="0" smtClean="0">
                <a:latin typeface="Calibri" panose="020F0502020204030204" pitchFamily="34" charset="0"/>
                <a:sym typeface="Wingdings" pitchFamily="2" charset="2"/>
              </a:rPr>
              <a:t> measures will start soon (Web-GUI &amp; Cup control)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itchFamily="2" charset="2"/>
              </a:rPr>
              <a:t>Machines: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itchFamily="2" charset="2"/>
              </a:rPr>
              <a:t>see  machine reports</a:t>
            </a:r>
          </a:p>
          <a:p>
            <a:pPr lvl="2"/>
            <a:endParaRPr lang="en-GB" sz="1000" dirty="0">
              <a:latin typeface="Calibri" panose="020F0502020204030204" pitchFamily="34" charset="0"/>
              <a:sym typeface="Wingdings" pitchFamily="2" charset="2"/>
            </a:endParaRPr>
          </a:p>
          <a:p>
            <a:pPr lvl="2"/>
            <a:endParaRPr lang="en-GB" sz="1000" dirty="0">
              <a:latin typeface="Calibri" panose="020F0502020204030204" pitchFamily="34" charset="0"/>
              <a:sym typeface="Wingdings" pitchFamily="2" charset="2"/>
            </a:endParaRPr>
          </a:p>
          <a:p>
            <a:pPr lvl="1"/>
            <a:endParaRPr lang="en-GB" sz="1200" dirty="0"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Operations – </a:t>
            </a:r>
            <a:r>
              <a:rPr lang="en-GB" dirty="0" smtClean="0">
                <a:latin typeface="Calibri" panose="020F0502020204030204" pitchFamily="34" charset="0"/>
              </a:rPr>
              <a:t>23</a:t>
            </a:r>
            <a:r>
              <a:rPr lang="en-GB" dirty="0" smtClean="0">
                <a:latin typeface="Calibri" panose="020F0502020204030204" pitchFamily="34" charset="0"/>
              </a:rPr>
              <a:t>.06.2020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Stephan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85</Words>
  <Application>Microsoft Office PowerPoint</Application>
  <PresentationFormat>Bildschirmpräsentation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Wingdings 2</vt:lpstr>
      <vt:lpstr>fair-gsi-folienmaster_2018</vt:lpstr>
      <vt:lpstr>Operations – 23.06.2020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349</cp:revision>
  <cp:lastPrinted>2019-06-18T07:17:53Z</cp:lastPrinted>
  <dcterms:created xsi:type="dcterms:W3CDTF">2018-08-07T05:50:06Z</dcterms:created>
  <dcterms:modified xsi:type="dcterms:W3CDTF">2020-06-23T10:44:15Z</dcterms:modified>
</cp:coreProperties>
</file>