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6" y="2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0832" y="384048"/>
            <a:ext cx="10671048" cy="333928"/>
          </a:xfrm>
        </p:spPr>
        <p:txBody>
          <a:bodyPr>
            <a:noAutofit/>
          </a:bodyPr>
          <a:lstStyle/>
          <a:p>
            <a:pPr algn="ctr"/>
            <a:r>
              <a:rPr lang="de-DE" sz="3600" b="1" dirty="0" err="1"/>
              <a:t>cw-LINAC</a:t>
            </a:r>
            <a:r>
              <a:rPr lang="de-DE" sz="3600" b="1" dirty="0"/>
              <a:t> </a:t>
            </a:r>
            <a:r>
              <a:rPr lang="de-DE" sz="3600" b="1" dirty="0" smtClean="0"/>
              <a:t>23.06.2020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891914"/>
            <a:ext cx="12029607" cy="5688768"/>
          </a:xfrm>
        </p:spPr>
        <p:txBody>
          <a:bodyPr>
            <a:normAutofit fontScale="85000" lnSpcReduction="20000"/>
          </a:bodyPr>
          <a:lstStyle/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CH0&amp;CH1</a:t>
            </a:r>
            <a:r>
              <a:rPr lang="de-DE" sz="2000" b="1" dirty="0"/>
              <a:t>: </a:t>
            </a:r>
            <a:r>
              <a:rPr lang="de-DE" sz="2000" b="1" dirty="0" err="1" smtClean="0"/>
              <a:t>Offer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next</a:t>
            </a:r>
            <a:r>
              <a:rPr lang="de-DE" sz="2000" b="1" dirty="0" smtClean="0"/>
              <a:t> HPR</a:t>
            </a:r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CH2 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@ IAP Frankfurt (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start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test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promised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after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eastern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!) </a:t>
            </a:r>
            <a:r>
              <a:rPr lang="de-DE" sz="2000" b="1" i="1" dirty="0" smtClean="0">
                <a:solidFill>
                  <a:srgbClr val="FF0000"/>
                </a:solidFill>
              </a:rPr>
              <a:t>IAP </a:t>
            </a:r>
            <a:r>
              <a:rPr lang="de-DE" sz="2000" b="1" i="1" dirty="0">
                <a:solidFill>
                  <a:srgbClr val="FF0000"/>
                </a:solidFill>
              </a:rPr>
              <a:t>still </a:t>
            </a:r>
            <a:r>
              <a:rPr lang="de-DE" sz="2000" b="1" i="1" dirty="0" err="1">
                <a:solidFill>
                  <a:srgbClr val="FF0000"/>
                </a:solidFill>
              </a:rPr>
              <a:t>locked</a:t>
            </a:r>
            <a:r>
              <a:rPr lang="de-DE" sz="2000" b="1" i="1" dirty="0">
                <a:solidFill>
                  <a:srgbClr val="FF0000"/>
                </a:solidFill>
              </a:rPr>
              <a:t> down, </a:t>
            </a:r>
            <a:r>
              <a:rPr lang="en-US" sz="2000" b="1" i="1" dirty="0">
                <a:solidFill>
                  <a:srgbClr val="FF0000"/>
                </a:solidFill>
              </a:rPr>
              <a:t>postponed</a:t>
            </a:r>
            <a:r>
              <a:rPr lang="en-US" sz="2000" b="1" i="1" dirty="0" smtClean="0">
                <a:solidFill>
                  <a:srgbClr val="FF0000"/>
                </a:solidFill>
              </a:rPr>
              <a:t>!</a:t>
            </a:r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/>
              <a:t>CH0-test @HI-Mainz postponed for September 2020 due to Lockdown delays</a:t>
            </a:r>
            <a:endParaRPr lang="en-US" sz="2100" b="1" dirty="0"/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2x </a:t>
            </a:r>
            <a:r>
              <a:rPr lang="de-DE" sz="2000" b="1" dirty="0" err="1" smtClean="0"/>
              <a:t>sc-Rebuncher</a:t>
            </a:r>
            <a:r>
              <a:rPr lang="de-DE" sz="2000" b="1" dirty="0" smtClean="0"/>
              <a:t> </a:t>
            </a:r>
            <a:r>
              <a:rPr lang="de-DE" sz="2000" b="1" dirty="0" smtClean="0"/>
              <a:t>in </a:t>
            </a:r>
            <a:r>
              <a:rPr lang="de-DE" sz="2000" b="1" dirty="0" err="1" smtClean="0"/>
              <a:t>production</a:t>
            </a:r>
            <a:endParaRPr lang="de-DE" sz="2000" b="1" dirty="0" smtClean="0"/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CH3-5 </a:t>
            </a:r>
            <a:r>
              <a:rPr lang="de-DE" sz="2000" b="1" dirty="0" err="1" smtClean="0"/>
              <a:t>specification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finalized</a:t>
            </a:r>
            <a:r>
              <a:rPr lang="de-DE" sz="2000" b="1" dirty="0" smtClean="0"/>
              <a:t>; </a:t>
            </a:r>
            <a:r>
              <a:rPr lang="de-DE" sz="2000" b="1" dirty="0" err="1" smtClean="0"/>
              <a:t>preparation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call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tender</a:t>
            </a:r>
            <a:endParaRPr lang="de-DE" sz="2000" b="1" dirty="0"/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Commissioning of </a:t>
            </a:r>
            <a:r>
              <a:rPr lang="en-US" sz="2000" b="1" dirty="0" err="1" smtClean="0"/>
              <a:t>LHe</a:t>
            </a:r>
            <a:r>
              <a:rPr lang="en-US" sz="2000" b="1" dirty="0" smtClean="0"/>
              <a:t>-transfer line and its controls in progress</a:t>
            </a:r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Connection of </a:t>
            </a:r>
            <a:r>
              <a:rPr lang="en-US" sz="2000" b="1" dirty="0" err="1" smtClean="0"/>
              <a:t>lHe</a:t>
            </a:r>
            <a:r>
              <a:rPr lang="en-US" sz="2000" b="1" dirty="0" smtClean="0"/>
              <a:t>-supply system to the future cw-Linac + “</a:t>
            </a:r>
            <a:r>
              <a:rPr lang="en-US" sz="2000" b="1" dirty="0" err="1" smtClean="0"/>
              <a:t>Brandschott</a:t>
            </a:r>
            <a:r>
              <a:rPr lang="en-US" sz="2000" b="1" dirty="0" smtClean="0"/>
              <a:t>” </a:t>
            </a:r>
            <a:r>
              <a:rPr lang="en-US" sz="2000" b="1" dirty="0"/>
              <a:t> </a:t>
            </a:r>
            <a:r>
              <a:rPr lang="en-US" sz="2000" b="1" dirty="0" smtClean="0"/>
              <a:t>- work in progress</a:t>
            </a:r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Coupler test in preparation</a:t>
            </a:r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Preparation for beam line set up@SH1</a:t>
            </a:r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Preparation of RF-supply lines </a:t>
            </a:r>
            <a:r>
              <a:rPr lang="en-US" sz="2000" b="1" dirty="0" err="1" smtClean="0"/>
              <a:t>Rf</a:t>
            </a:r>
            <a:r>
              <a:rPr lang="en-US" sz="2000" b="1" dirty="0" smtClean="0"/>
              <a:t>-supply room =&gt; test bunker for CH0, CH1, CH2, </a:t>
            </a:r>
            <a:r>
              <a:rPr lang="en-US" sz="2000" b="1" dirty="0" err="1" smtClean="0"/>
              <a:t>sc</a:t>
            </a:r>
            <a:r>
              <a:rPr lang="en-US" sz="2000" b="1" dirty="0" smtClean="0"/>
              <a:t>-Reb., UCW-Reb.</a:t>
            </a:r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Internal review on cooling concept for APF-IH-DTL </a:t>
            </a:r>
            <a:endParaRPr lang="en-US" sz="2000" b="1" dirty="0"/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RFQ-prototype (</a:t>
            </a:r>
            <a:r>
              <a:rPr lang="en-US" sz="2000" b="1" dirty="0" err="1" smtClean="0"/>
              <a:t>iap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Rf</a:t>
            </a:r>
            <a:r>
              <a:rPr lang="en-US" sz="2000" b="1" dirty="0" smtClean="0"/>
              <a:t>-test </a:t>
            </a:r>
            <a:r>
              <a:rPr lang="en-US" sz="2000" b="1" dirty="0"/>
              <a:t>in </a:t>
            </a:r>
            <a:r>
              <a:rPr lang="en-US" sz="2000" b="1" dirty="0" smtClean="0"/>
              <a:t>preparation – </a:t>
            </a:r>
            <a:r>
              <a:rPr lang="en-US" sz="2000" b="1" smtClean="0"/>
              <a:t>delivery planned for next week</a:t>
            </a:r>
            <a:endParaRPr lang="en-US" sz="2000" b="1" dirty="0"/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/>
              <a:t>Order of additional 3kW-Rf-amplifiers (CM2, spare parts) in preparation</a:t>
            </a:r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/>
              <a:t>Shift for test run of Advanced Dem. 2020 by 4 weeks </a:t>
            </a:r>
            <a:r>
              <a:rPr lang="en-US" sz="2000" b="1" dirty="0" smtClean="0"/>
              <a:t>accepted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cw-LINAC 23.06.2020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Barth, Winfried Dr.</cp:lastModifiedBy>
  <cp:revision>128</cp:revision>
  <dcterms:created xsi:type="dcterms:W3CDTF">2019-10-07T09:45:35Z</dcterms:created>
  <dcterms:modified xsi:type="dcterms:W3CDTF">2020-06-23T08:05:44Z</dcterms:modified>
</cp:coreProperties>
</file>