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68" r:id="rId2"/>
    <p:sldId id="257" r:id="rId3"/>
    <p:sldId id="263" r:id="rId4"/>
    <p:sldId id="274" r:id="rId5"/>
    <p:sldId id="275" r:id="rId6"/>
    <p:sldId id="273" r:id="rId7"/>
    <p:sldId id="265" r:id="rId8"/>
    <p:sldId id="266" r:id="rId9"/>
    <p:sldId id="258" r:id="rId10"/>
    <p:sldId id="259" r:id="rId11"/>
    <p:sldId id="260" r:id="rId12"/>
    <p:sldId id="261" r:id="rId13"/>
    <p:sldId id="271" r:id="rId14"/>
    <p:sldId id="276" r:id="rId15"/>
    <p:sldId id="277" r:id="rId16"/>
    <p:sldId id="264" r:id="rId17"/>
    <p:sldId id="269" r:id="rId18"/>
    <p:sldId id="270" r:id="rId19"/>
    <p:sldId id="267" r:id="rId20"/>
    <p:sldId id="272" r:id="rId2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F319"/>
    <a:srgbClr val="4429E3"/>
    <a:srgbClr val="CDD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4E203-49DB-4445-807F-B1D9BE5D0918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CC3CA18-FF5F-4453-ACBD-6B239735823E}">
      <dgm:prSet phldrT="[Text]"/>
      <dgm:spPr>
        <a:solidFill>
          <a:srgbClr val="4429E3"/>
        </a:solidFill>
      </dgm:spPr>
      <dgm:t>
        <a:bodyPr/>
        <a:lstStyle/>
        <a:p>
          <a:r>
            <a:rPr lang="de-DE" dirty="0"/>
            <a:t>QA </a:t>
          </a:r>
          <a:r>
            <a:rPr lang="de-DE" dirty="0" err="1"/>
            <a:t>passed</a:t>
          </a:r>
          <a:r>
            <a:rPr lang="de-DE" dirty="0"/>
            <a:t> </a:t>
          </a:r>
          <a:r>
            <a:rPr lang="de-DE" dirty="0" err="1"/>
            <a:t>modules</a:t>
          </a:r>
          <a:endParaRPr lang="de-DE" dirty="0"/>
        </a:p>
      </dgm:t>
    </dgm:pt>
    <dgm:pt modelId="{616E13EF-D87A-4B94-8C19-B8F6445EFB16}" type="parTrans" cxnId="{EF385A10-A94A-42F0-B822-2EEB2105FEC3}">
      <dgm:prSet/>
      <dgm:spPr/>
      <dgm:t>
        <a:bodyPr/>
        <a:lstStyle/>
        <a:p>
          <a:endParaRPr lang="de-DE"/>
        </a:p>
      </dgm:t>
    </dgm:pt>
    <dgm:pt modelId="{F42CC77C-33E6-4095-A5A4-983BEC5BD81F}" type="sibTrans" cxnId="{EF385A10-A94A-42F0-B822-2EEB2105FEC3}">
      <dgm:prSet/>
      <dgm:spPr/>
      <dgm:t>
        <a:bodyPr/>
        <a:lstStyle/>
        <a:p>
          <a:endParaRPr lang="de-DE"/>
        </a:p>
      </dgm:t>
    </dgm:pt>
    <dgm:pt modelId="{23BF9CA2-B886-453F-AE82-25F8DD458A05}">
      <dgm:prSet phldrT="[Text]"/>
      <dgm:spPr>
        <a:solidFill>
          <a:srgbClr val="4429E3"/>
        </a:solidFill>
      </dgm:spPr>
      <dgm:t>
        <a:bodyPr/>
        <a:lstStyle/>
        <a:p>
          <a:r>
            <a:rPr lang="de-DE" dirty="0"/>
            <a:t>QA </a:t>
          </a:r>
          <a:r>
            <a:rPr lang="de-DE" dirty="0" err="1"/>
            <a:t>passed</a:t>
          </a:r>
          <a:r>
            <a:rPr lang="de-DE" dirty="0"/>
            <a:t> CF-</a:t>
          </a:r>
          <a:r>
            <a:rPr lang="de-DE" dirty="0" err="1"/>
            <a:t>structure</a:t>
          </a:r>
          <a:endParaRPr lang="de-DE" dirty="0"/>
        </a:p>
      </dgm:t>
    </dgm:pt>
    <dgm:pt modelId="{079730DC-AD71-46AB-873C-8EA90B02DB0E}" type="parTrans" cxnId="{04B0A38D-AD9F-47B7-9821-CE0F36622771}">
      <dgm:prSet/>
      <dgm:spPr/>
      <dgm:t>
        <a:bodyPr/>
        <a:lstStyle/>
        <a:p>
          <a:endParaRPr lang="de-DE"/>
        </a:p>
      </dgm:t>
    </dgm:pt>
    <dgm:pt modelId="{02E15599-7B39-4484-A01D-1A1E355A134B}" type="sibTrans" cxnId="{04B0A38D-AD9F-47B7-9821-CE0F36622771}">
      <dgm:prSet/>
      <dgm:spPr/>
      <dgm:t>
        <a:bodyPr/>
        <a:lstStyle/>
        <a:p>
          <a:endParaRPr lang="de-DE"/>
        </a:p>
      </dgm:t>
    </dgm:pt>
    <dgm:pt modelId="{BEBA7B72-0D86-4409-8268-FC5FA9F6AC3F}">
      <dgm:prSet phldrT="[Text]"/>
      <dgm:spPr>
        <a:solidFill>
          <a:srgbClr val="4429E3"/>
        </a:solidFill>
      </dgm:spPr>
      <dgm:t>
        <a:bodyPr/>
        <a:lstStyle/>
        <a:p>
          <a:r>
            <a:rPr lang="de-DE" dirty="0"/>
            <a:t>L-</a:t>
          </a:r>
          <a:r>
            <a:rPr lang="de-DE" dirty="0" err="1"/>
            <a:t>Legs</a:t>
          </a:r>
          <a:r>
            <a:rPr lang="de-DE" dirty="0"/>
            <a:t> &amp; </a:t>
          </a:r>
          <a:r>
            <a:rPr lang="de-DE" dirty="0" err="1"/>
            <a:t>Bearings</a:t>
          </a:r>
          <a:r>
            <a:rPr lang="de-DE" dirty="0"/>
            <a:t>, FEB Box</a:t>
          </a:r>
        </a:p>
      </dgm:t>
    </dgm:pt>
    <dgm:pt modelId="{C21D6B1C-F155-42E9-BAFE-114C4084C278}" type="parTrans" cxnId="{B6130B05-A165-4064-84E5-7E0CF6DBBBD5}">
      <dgm:prSet/>
      <dgm:spPr/>
      <dgm:t>
        <a:bodyPr/>
        <a:lstStyle/>
        <a:p>
          <a:endParaRPr lang="de-DE"/>
        </a:p>
      </dgm:t>
    </dgm:pt>
    <dgm:pt modelId="{73B71156-D821-45DD-8EA4-4A1F5393974F}" type="sibTrans" cxnId="{B6130B05-A165-4064-84E5-7E0CF6DBBBD5}">
      <dgm:prSet/>
      <dgm:spPr/>
      <dgm:t>
        <a:bodyPr/>
        <a:lstStyle/>
        <a:p>
          <a:endParaRPr lang="de-DE"/>
        </a:p>
      </dgm:t>
    </dgm:pt>
    <dgm:pt modelId="{716CFC4E-4D2A-4CDD-BF56-2884CAEB0858}">
      <dgm:prSet phldrT="[Text]"/>
      <dgm:spPr>
        <a:ln w="19050">
          <a:solidFill>
            <a:srgbClr val="C00000"/>
          </a:solidFill>
        </a:ln>
      </dgm:spPr>
      <dgm:t>
        <a:bodyPr/>
        <a:lstStyle/>
        <a:p>
          <a:r>
            <a:rPr lang="de-DE" dirty="0" err="1"/>
            <a:t>Assembled</a:t>
          </a:r>
          <a:r>
            <a:rPr lang="de-DE" dirty="0"/>
            <a:t> </a:t>
          </a:r>
          <a:r>
            <a:rPr lang="de-DE" dirty="0" err="1"/>
            <a:t>ladder</a:t>
          </a:r>
          <a:endParaRPr lang="de-DE" dirty="0"/>
        </a:p>
      </dgm:t>
    </dgm:pt>
    <dgm:pt modelId="{4A15EBA4-D437-4071-99C0-B1FEAAABF575}" type="parTrans" cxnId="{E4BBAB12-7188-4517-BC93-B876B9E01D06}">
      <dgm:prSet/>
      <dgm:spPr/>
      <dgm:t>
        <a:bodyPr/>
        <a:lstStyle/>
        <a:p>
          <a:endParaRPr lang="de-DE"/>
        </a:p>
      </dgm:t>
    </dgm:pt>
    <dgm:pt modelId="{DB200420-37C6-408A-82CC-2D3082987438}" type="sibTrans" cxnId="{E4BBAB12-7188-4517-BC93-B876B9E01D06}">
      <dgm:prSet/>
      <dgm:spPr/>
      <dgm:t>
        <a:bodyPr/>
        <a:lstStyle/>
        <a:p>
          <a:endParaRPr lang="de-DE"/>
        </a:p>
      </dgm:t>
    </dgm:pt>
    <dgm:pt modelId="{57553F60-A262-42FD-A23A-50732D335E93}" type="pres">
      <dgm:prSet presAssocID="{3E84E203-49DB-4445-807F-B1D9BE5D0918}" presName="Name0" presStyleCnt="0">
        <dgm:presLayoutVars>
          <dgm:chMax val="4"/>
          <dgm:resizeHandles val="exact"/>
        </dgm:presLayoutVars>
      </dgm:prSet>
      <dgm:spPr/>
    </dgm:pt>
    <dgm:pt modelId="{F8E17D0C-5273-4695-9488-A917C81F0D21}" type="pres">
      <dgm:prSet presAssocID="{3E84E203-49DB-4445-807F-B1D9BE5D0918}" presName="ellipse" presStyleLbl="trBgShp" presStyleIdx="0" presStyleCnt="1"/>
      <dgm:spPr>
        <a:solidFill>
          <a:srgbClr val="B5F319">
            <a:alpha val="40000"/>
          </a:srgbClr>
        </a:solidFill>
      </dgm:spPr>
    </dgm:pt>
    <dgm:pt modelId="{6A34BACF-5ECA-4DE0-9CD8-03B1ECC36792}" type="pres">
      <dgm:prSet presAssocID="{3E84E203-49DB-4445-807F-B1D9BE5D0918}" presName="arrow1" presStyleLbl="fgShp" presStyleIdx="0" presStyleCnt="1" custLinFactNeighborX="0" custLinFactNeighborY="-13461"/>
      <dgm:spPr>
        <a:solidFill>
          <a:srgbClr val="92D050"/>
        </a:solidFill>
      </dgm:spPr>
    </dgm:pt>
    <dgm:pt modelId="{22D7E7BE-6C7E-475F-A716-35CE0749038D}" type="pres">
      <dgm:prSet presAssocID="{3E84E203-49DB-4445-807F-B1D9BE5D0918}" presName="rectangle" presStyleLbl="revTx" presStyleIdx="0" presStyleCnt="1" custLinFactNeighborX="0" custLinFactNeighborY="8461">
        <dgm:presLayoutVars>
          <dgm:bulletEnabled val="1"/>
        </dgm:presLayoutVars>
      </dgm:prSet>
      <dgm:spPr/>
    </dgm:pt>
    <dgm:pt modelId="{7005431B-407E-4BCA-A8C4-F4738890CCDB}" type="pres">
      <dgm:prSet presAssocID="{23BF9CA2-B886-453F-AE82-25F8DD458A05}" presName="item1" presStyleLbl="node1" presStyleIdx="0" presStyleCnt="3">
        <dgm:presLayoutVars>
          <dgm:bulletEnabled val="1"/>
        </dgm:presLayoutVars>
      </dgm:prSet>
      <dgm:spPr/>
    </dgm:pt>
    <dgm:pt modelId="{274ADEC8-439B-4D5A-BB0F-A7AF5C051FA2}" type="pres">
      <dgm:prSet presAssocID="{4CC3CA18-FF5F-4453-ACBD-6B239735823E}" presName="item2" presStyleLbl="node1" presStyleIdx="1" presStyleCnt="3">
        <dgm:presLayoutVars>
          <dgm:bulletEnabled val="1"/>
        </dgm:presLayoutVars>
      </dgm:prSet>
      <dgm:spPr/>
    </dgm:pt>
    <dgm:pt modelId="{F2EECB37-688D-4632-AB73-0AFE8EA1188C}" type="pres">
      <dgm:prSet presAssocID="{716CFC4E-4D2A-4CDD-BF56-2884CAEB0858}" presName="item3" presStyleLbl="node1" presStyleIdx="2" presStyleCnt="3">
        <dgm:presLayoutVars>
          <dgm:bulletEnabled val="1"/>
        </dgm:presLayoutVars>
      </dgm:prSet>
      <dgm:spPr/>
    </dgm:pt>
    <dgm:pt modelId="{8ADE59BA-C22E-4580-8F7D-B779D2D82378}" type="pres">
      <dgm:prSet presAssocID="{3E84E203-49DB-4445-807F-B1D9BE5D0918}" presName="funnel" presStyleLbl="trAlignAcc1" presStyleIdx="0" presStyleCnt="1" custLinFactNeighborY="824"/>
      <dgm:spPr>
        <a:solidFill>
          <a:schemeClr val="lt1">
            <a:hueOff val="0"/>
            <a:satOff val="0"/>
            <a:lumOff val="0"/>
            <a:alpha val="13000"/>
          </a:schemeClr>
        </a:solidFill>
      </dgm:spPr>
    </dgm:pt>
  </dgm:ptLst>
  <dgm:cxnLst>
    <dgm:cxn modelId="{B6130B05-A165-4064-84E5-7E0CF6DBBBD5}" srcId="{3E84E203-49DB-4445-807F-B1D9BE5D0918}" destId="{BEBA7B72-0D86-4409-8268-FC5FA9F6AC3F}" srcOrd="0" destOrd="0" parTransId="{C21D6B1C-F155-42E9-BAFE-114C4084C278}" sibTransId="{73B71156-D821-45DD-8EA4-4A1F5393974F}"/>
    <dgm:cxn modelId="{EF385A10-A94A-42F0-B822-2EEB2105FEC3}" srcId="{3E84E203-49DB-4445-807F-B1D9BE5D0918}" destId="{4CC3CA18-FF5F-4453-ACBD-6B239735823E}" srcOrd="2" destOrd="0" parTransId="{616E13EF-D87A-4B94-8C19-B8F6445EFB16}" sibTransId="{F42CC77C-33E6-4095-A5A4-983BEC5BD81F}"/>
    <dgm:cxn modelId="{E4BBAB12-7188-4517-BC93-B876B9E01D06}" srcId="{3E84E203-49DB-4445-807F-B1D9BE5D0918}" destId="{716CFC4E-4D2A-4CDD-BF56-2884CAEB0858}" srcOrd="3" destOrd="0" parTransId="{4A15EBA4-D437-4071-99C0-B1FEAAABF575}" sibTransId="{DB200420-37C6-408A-82CC-2D3082987438}"/>
    <dgm:cxn modelId="{A130E06D-D185-4AE3-8F85-AF1FC1C81A55}" type="presOf" srcId="{716CFC4E-4D2A-4CDD-BF56-2884CAEB0858}" destId="{22D7E7BE-6C7E-475F-A716-35CE0749038D}" srcOrd="0" destOrd="0" presId="urn:microsoft.com/office/officeart/2005/8/layout/funnel1"/>
    <dgm:cxn modelId="{DF543F4F-416C-4197-B484-D25333D64755}" type="presOf" srcId="{23BF9CA2-B886-453F-AE82-25F8DD458A05}" destId="{274ADEC8-439B-4D5A-BB0F-A7AF5C051FA2}" srcOrd="0" destOrd="0" presId="urn:microsoft.com/office/officeart/2005/8/layout/funnel1"/>
    <dgm:cxn modelId="{A1297C72-7CE5-433D-8C53-1562E92939D9}" type="presOf" srcId="{4CC3CA18-FF5F-4453-ACBD-6B239735823E}" destId="{7005431B-407E-4BCA-A8C4-F4738890CCDB}" srcOrd="0" destOrd="0" presId="urn:microsoft.com/office/officeart/2005/8/layout/funnel1"/>
    <dgm:cxn modelId="{04B0A38D-AD9F-47B7-9821-CE0F36622771}" srcId="{3E84E203-49DB-4445-807F-B1D9BE5D0918}" destId="{23BF9CA2-B886-453F-AE82-25F8DD458A05}" srcOrd="1" destOrd="0" parTransId="{079730DC-AD71-46AB-873C-8EA90B02DB0E}" sibTransId="{02E15599-7B39-4484-A01D-1A1E355A134B}"/>
    <dgm:cxn modelId="{A35373D0-0030-493B-860D-42DD7AA631F8}" type="presOf" srcId="{BEBA7B72-0D86-4409-8268-FC5FA9F6AC3F}" destId="{F2EECB37-688D-4632-AB73-0AFE8EA1188C}" srcOrd="0" destOrd="0" presId="urn:microsoft.com/office/officeart/2005/8/layout/funnel1"/>
    <dgm:cxn modelId="{111928E4-F227-4A00-B48C-2C889377CE9A}" type="presOf" srcId="{3E84E203-49DB-4445-807F-B1D9BE5D0918}" destId="{57553F60-A262-42FD-A23A-50732D335E93}" srcOrd="0" destOrd="0" presId="urn:microsoft.com/office/officeart/2005/8/layout/funnel1"/>
    <dgm:cxn modelId="{72547E12-7734-4F17-AC3F-20D7035E1530}" type="presParOf" srcId="{57553F60-A262-42FD-A23A-50732D335E93}" destId="{F8E17D0C-5273-4695-9488-A917C81F0D21}" srcOrd="0" destOrd="0" presId="urn:microsoft.com/office/officeart/2005/8/layout/funnel1"/>
    <dgm:cxn modelId="{9FB8F688-3C36-4136-8B05-6B51FFC2FC9E}" type="presParOf" srcId="{57553F60-A262-42FD-A23A-50732D335E93}" destId="{6A34BACF-5ECA-4DE0-9CD8-03B1ECC36792}" srcOrd="1" destOrd="0" presId="urn:microsoft.com/office/officeart/2005/8/layout/funnel1"/>
    <dgm:cxn modelId="{DD4B2F71-35ED-4D81-B995-0A6F19F0658A}" type="presParOf" srcId="{57553F60-A262-42FD-A23A-50732D335E93}" destId="{22D7E7BE-6C7E-475F-A716-35CE0749038D}" srcOrd="2" destOrd="0" presId="urn:microsoft.com/office/officeart/2005/8/layout/funnel1"/>
    <dgm:cxn modelId="{743BE26A-CFD6-4FDD-BB7B-039AA0D2559C}" type="presParOf" srcId="{57553F60-A262-42FD-A23A-50732D335E93}" destId="{7005431B-407E-4BCA-A8C4-F4738890CCDB}" srcOrd="3" destOrd="0" presId="urn:microsoft.com/office/officeart/2005/8/layout/funnel1"/>
    <dgm:cxn modelId="{654EF47E-49A6-4B85-BC48-338642E0042B}" type="presParOf" srcId="{57553F60-A262-42FD-A23A-50732D335E93}" destId="{274ADEC8-439B-4D5A-BB0F-A7AF5C051FA2}" srcOrd="4" destOrd="0" presId="urn:microsoft.com/office/officeart/2005/8/layout/funnel1"/>
    <dgm:cxn modelId="{EBEE8225-9BB9-4F59-B28E-F91681E3C449}" type="presParOf" srcId="{57553F60-A262-42FD-A23A-50732D335E93}" destId="{F2EECB37-688D-4632-AB73-0AFE8EA1188C}" srcOrd="5" destOrd="0" presId="urn:microsoft.com/office/officeart/2005/8/layout/funnel1"/>
    <dgm:cxn modelId="{A86FF2EA-1DE7-4E39-87E4-CA96EE4FEA44}" type="presParOf" srcId="{57553F60-A262-42FD-A23A-50732D335E93}" destId="{8ADE59BA-C22E-4580-8F7D-B779D2D823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2C869-F274-4B9C-B3C8-0D348C74E6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154C5F7-1652-49A7-B99E-8B79B9822A9F}">
      <dgm:prSet phldrT="[Text]"/>
      <dgm:spPr/>
      <dgm:t>
        <a:bodyPr/>
        <a:lstStyle/>
        <a:p>
          <a:r>
            <a:rPr lang="de-DE" dirty="0" err="1"/>
            <a:t>Gluing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Ladder</a:t>
          </a:r>
          <a:r>
            <a:rPr lang="de-DE" dirty="0"/>
            <a:t> on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bearings</a:t>
          </a:r>
          <a:r>
            <a:rPr lang="de-DE" dirty="0"/>
            <a:t> </a:t>
          </a:r>
        </a:p>
      </dgm:t>
    </dgm:pt>
    <dgm:pt modelId="{3990E3F9-9AC9-4F25-A516-D8BB8A441642}" type="parTrans" cxnId="{DC17E9E3-68C9-4602-A530-36D805FDF9F5}">
      <dgm:prSet/>
      <dgm:spPr/>
      <dgm:t>
        <a:bodyPr/>
        <a:lstStyle/>
        <a:p>
          <a:endParaRPr lang="de-DE"/>
        </a:p>
      </dgm:t>
    </dgm:pt>
    <dgm:pt modelId="{40DC3444-11A7-4F23-8429-A38B093C07DF}" type="sibTrans" cxnId="{DC17E9E3-68C9-4602-A530-36D805FDF9F5}">
      <dgm:prSet/>
      <dgm:spPr/>
      <dgm:t>
        <a:bodyPr/>
        <a:lstStyle/>
        <a:p>
          <a:endParaRPr lang="de-DE"/>
        </a:p>
      </dgm:t>
    </dgm:pt>
    <dgm:pt modelId="{A9941CC4-B8B3-46DB-A633-5E8262184965}">
      <dgm:prSet phldrT="[Text]"/>
      <dgm:spPr/>
      <dgm:t>
        <a:bodyPr/>
        <a:lstStyle/>
        <a:p>
          <a:r>
            <a:rPr lang="de-DE" dirty="0" err="1"/>
            <a:t>Gluing</a:t>
          </a:r>
          <a:r>
            <a:rPr lang="de-DE" dirty="0"/>
            <a:t> L-</a:t>
          </a:r>
          <a:r>
            <a:rPr lang="de-DE" dirty="0" err="1"/>
            <a:t>Legs</a:t>
          </a:r>
          <a:r>
            <a:rPr lang="de-DE" dirty="0"/>
            <a:t> on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Ladder</a:t>
          </a:r>
          <a:endParaRPr lang="de-DE" dirty="0"/>
        </a:p>
      </dgm:t>
    </dgm:pt>
    <dgm:pt modelId="{58AA0F20-E6C7-41E1-8FB2-3E949E6FD487}" type="parTrans" cxnId="{46B2F896-46B8-46BA-B29A-D8188C8B8E16}">
      <dgm:prSet/>
      <dgm:spPr/>
      <dgm:t>
        <a:bodyPr/>
        <a:lstStyle/>
        <a:p>
          <a:endParaRPr lang="de-DE"/>
        </a:p>
      </dgm:t>
    </dgm:pt>
    <dgm:pt modelId="{7C21F2BB-A7A4-4CEF-98E4-0C62D07E2401}" type="sibTrans" cxnId="{46B2F896-46B8-46BA-B29A-D8188C8B8E16}">
      <dgm:prSet/>
      <dgm:spPr/>
      <dgm:t>
        <a:bodyPr/>
        <a:lstStyle/>
        <a:p>
          <a:endParaRPr lang="de-DE"/>
        </a:p>
      </dgm:t>
    </dgm:pt>
    <dgm:pt modelId="{98A18253-D0AE-4BE8-B66D-B4D2E7CEEC69}">
      <dgm:prSet phldrT="[Text]"/>
      <dgm:spPr/>
      <dgm:t>
        <a:bodyPr/>
        <a:lstStyle/>
        <a:p>
          <a:r>
            <a:rPr lang="de-DE" dirty="0" err="1"/>
            <a:t>Gluing</a:t>
          </a:r>
          <a:r>
            <a:rPr lang="de-DE" dirty="0"/>
            <a:t> Sensors </a:t>
          </a:r>
          <a:r>
            <a:rPr lang="de-DE" dirty="0" err="1"/>
            <a:t>successively</a:t>
          </a:r>
          <a:r>
            <a:rPr lang="de-DE" dirty="0"/>
            <a:t> on </a:t>
          </a:r>
          <a:r>
            <a:rPr lang="de-DE" dirty="0" err="1"/>
            <a:t>the</a:t>
          </a:r>
          <a:r>
            <a:rPr lang="de-DE" dirty="0"/>
            <a:t> L-</a:t>
          </a:r>
          <a:r>
            <a:rPr lang="de-DE" dirty="0" err="1"/>
            <a:t>Legs</a:t>
          </a:r>
          <a:endParaRPr lang="de-DE" dirty="0"/>
        </a:p>
      </dgm:t>
    </dgm:pt>
    <dgm:pt modelId="{3C2406B3-DE48-49A2-9202-A8F3EF18B909}" type="parTrans" cxnId="{C5BE7449-D675-43C0-9F73-A10E32503D22}">
      <dgm:prSet/>
      <dgm:spPr/>
      <dgm:t>
        <a:bodyPr/>
        <a:lstStyle/>
        <a:p>
          <a:endParaRPr lang="de-DE"/>
        </a:p>
      </dgm:t>
    </dgm:pt>
    <dgm:pt modelId="{869C6A2F-D2AB-4472-A488-A8970FB27D44}" type="sibTrans" cxnId="{C5BE7449-D675-43C0-9F73-A10E32503D22}">
      <dgm:prSet/>
      <dgm:spPr/>
      <dgm:t>
        <a:bodyPr/>
        <a:lstStyle/>
        <a:p>
          <a:endParaRPr lang="de-DE"/>
        </a:p>
      </dgm:t>
    </dgm:pt>
    <dgm:pt modelId="{76EAA959-BEFD-4751-8F75-E7D81E2E1187}" type="pres">
      <dgm:prSet presAssocID="{C1E2C869-F274-4B9C-B3C8-0D348C74E6A6}" presName="Name0" presStyleCnt="0">
        <dgm:presLayoutVars>
          <dgm:dir/>
          <dgm:resizeHandles val="exact"/>
        </dgm:presLayoutVars>
      </dgm:prSet>
      <dgm:spPr/>
    </dgm:pt>
    <dgm:pt modelId="{500C353D-96A6-46E5-BBB8-9B120BE4CDF8}" type="pres">
      <dgm:prSet presAssocID="{5154C5F7-1652-49A7-B99E-8B79B9822A9F}" presName="node" presStyleLbl="node1" presStyleIdx="0" presStyleCnt="3">
        <dgm:presLayoutVars>
          <dgm:bulletEnabled val="1"/>
        </dgm:presLayoutVars>
      </dgm:prSet>
      <dgm:spPr/>
    </dgm:pt>
    <dgm:pt modelId="{9B50C20F-D0DB-4B47-AA49-9697BC0AA45D}" type="pres">
      <dgm:prSet presAssocID="{40DC3444-11A7-4F23-8429-A38B093C07DF}" presName="sibTrans" presStyleLbl="sibTrans2D1" presStyleIdx="0" presStyleCnt="2"/>
      <dgm:spPr/>
    </dgm:pt>
    <dgm:pt modelId="{0CFB2E3F-A297-4FFB-8D0D-865884FCC3D9}" type="pres">
      <dgm:prSet presAssocID="{40DC3444-11A7-4F23-8429-A38B093C07DF}" presName="connectorText" presStyleLbl="sibTrans2D1" presStyleIdx="0" presStyleCnt="2"/>
      <dgm:spPr/>
    </dgm:pt>
    <dgm:pt modelId="{1886FA90-4FB4-4F95-84A1-E0ED10FDF688}" type="pres">
      <dgm:prSet presAssocID="{A9941CC4-B8B3-46DB-A633-5E8262184965}" presName="node" presStyleLbl="node1" presStyleIdx="1" presStyleCnt="3">
        <dgm:presLayoutVars>
          <dgm:bulletEnabled val="1"/>
        </dgm:presLayoutVars>
      </dgm:prSet>
      <dgm:spPr/>
    </dgm:pt>
    <dgm:pt modelId="{6E8960D1-B076-4CA1-8D9A-907CD420D805}" type="pres">
      <dgm:prSet presAssocID="{7C21F2BB-A7A4-4CEF-98E4-0C62D07E2401}" presName="sibTrans" presStyleLbl="sibTrans2D1" presStyleIdx="1" presStyleCnt="2"/>
      <dgm:spPr/>
    </dgm:pt>
    <dgm:pt modelId="{5ACF8523-99EC-45B9-96F2-C185EEF6E455}" type="pres">
      <dgm:prSet presAssocID="{7C21F2BB-A7A4-4CEF-98E4-0C62D07E2401}" presName="connectorText" presStyleLbl="sibTrans2D1" presStyleIdx="1" presStyleCnt="2"/>
      <dgm:spPr/>
    </dgm:pt>
    <dgm:pt modelId="{D74AD822-685B-45A9-AEC5-54377FD4F0A8}" type="pres">
      <dgm:prSet presAssocID="{98A18253-D0AE-4BE8-B66D-B4D2E7CEEC69}" presName="node" presStyleLbl="node1" presStyleIdx="2" presStyleCnt="3">
        <dgm:presLayoutVars>
          <dgm:bulletEnabled val="1"/>
        </dgm:presLayoutVars>
      </dgm:prSet>
      <dgm:spPr/>
    </dgm:pt>
  </dgm:ptLst>
  <dgm:cxnLst>
    <dgm:cxn modelId="{1F9FCE19-ABEB-4673-BD3D-BCC19ADFE570}" type="presOf" srcId="{40DC3444-11A7-4F23-8429-A38B093C07DF}" destId="{9B50C20F-D0DB-4B47-AA49-9697BC0AA45D}" srcOrd="0" destOrd="0" presId="urn:microsoft.com/office/officeart/2005/8/layout/process1"/>
    <dgm:cxn modelId="{6A749B34-36C8-4857-8966-D9D7F2021363}" type="presOf" srcId="{A9941CC4-B8B3-46DB-A633-5E8262184965}" destId="{1886FA90-4FB4-4F95-84A1-E0ED10FDF688}" srcOrd="0" destOrd="0" presId="urn:microsoft.com/office/officeart/2005/8/layout/process1"/>
    <dgm:cxn modelId="{A026895C-10B8-44B7-9C31-41DD65D40D78}" type="presOf" srcId="{40DC3444-11A7-4F23-8429-A38B093C07DF}" destId="{0CFB2E3F-A297-4FFB-8D0D-865884FCC3D9}" srcOrd="1" destOrd="0" presId="urn:microsoft.com/office/officeart/2005/8/layout/process1"/>
    <dgm:cxn modelId="{C5BE7449-D675-43C0-9F73-A10E32503D22}" srcId="{C1E2C869-F274-4B9C-B3C8-0D348C74E6A6}" destId="{98A18253-D0AE-4BE8-B66D-B4D2E7CEEC69}" srcOrd="2" destOrd="0" parTransId="{3C2406B3-DE48-49A2-9202-A8F3EF18B909}" sibTransId="{869C6A2F-D2AB-4472-A488-A8970FB27D44}"/>
    <dgm:cxn modelId="{6E29A976-41AB-4819-9F17-EF54C7C21E7A}" type="presOf" srcId="{7C21F2BB-A7A4-4CEF-98E4-0C62D07E2401}" destId="{5ACF8523-99EC-45B9-96F2-C185EEF6E455}" srcOrd="1" destOrd="0" presId="urn:microsoft.com/office/officeart/2005/8/layout/process1"/>
    <dgm:cxn modelId="{46B2F896-46B8-46BA-B29A-D8188C8B8E16}" srcId="{C1E2C869-F274-4B9C-B3C8-0D348C74E6A6}" destId="{A9941CC4-B8B3-46DB-A633-5E8262184965}" srcOrd="1" destOrd="0" parTransId="{58AA0F20-E6C7-41E1-8FB2-3E949E6FD487}" sibTransId="{7C21F2BB-A7A4-4CEF-98E4-0C62D07E2401}"/>
    <dgm:cxn modelId="{BB74EF9A-F3A1-4450-966B-033748183706}" type="presOf" srcId="{7C21F2BB-A7A4-4CEF-98E4-0C62D07E2401}" destId="{6E8960D1-B076-4CA1-8D9A-907CD420D805}" srcOrd="0" destOrd="0" presId="urn:microsoft.com/office/officeart/2005/8/layout/process1"/>
    <dgm:cxn modelId="{631DDCE0-C9C9-4209-A298-410C8BFC0B18}" type="presOf" srcId="{5154C5F7-1652-49A7-B99E-8B79B9822A9F}" destId="{500C353D-96A6-46E5-BBB8-9B120BE4CDF8}" srcOrd="0" destOrd="0" presId="urn:microsoft.com/office/officeart/2005/8/layout/process1"/>
    <dgm:cxn modelId="{DC17E9E3-68C9-4602-A530-36D805FDF9F5}" srcId="{C1E2C869-F274-4B9C-B3C8-0D348C74E6A6}" destId="{5154C5F7-1652-49A7-B99E-8B79B9822A9F}" srcOrd="0" destOrd="0" parTransId="{3990E3F9-9AC9-4F25-A516-D8BB8A441642}" sibTransId="{40DC3444-11A7-4F23-8429-A38B093C07DF}"/>
    <dgm:cxn modelId="{75DC8CEA-BE35-4C60-A536-31CC56A2E91F}" type="presOf" srcId="{C1E2C869-F274-4B9C-B3C8-0D348C74E6A6}" destId="{76EAA959-BEFD-4751-8F75-E7D81E2E1187}" srcOrd="0" destOrd="0" presId="urn:microsoft.com/office/officeart/2005/8/layout/process1"/>
    <dgm:cxn modelId="{D7B42BEB-817B-4246-9C2C-32872D3BFCA3}" type="presOf" srcId="{98A18253-D0AE-4BE8-B66D-B4D2E7CEEC69}" destId="{D74AD822-685B-45A9-AEC5-54377FD4F0A8}" srcOrd="0" destOrd="0" presId="urn:microsoft.com/office/officeart/2005/8/layout/process1"/>
    <dgm:cxn modelId="{A3F810DF-944E-4E7F-AA53-9878BE0FA451}" type="presParOf" srcId="{76EAA959-BEFD-4751-8F75-E7D81E2E1187}" destId="{500C353D-96A6-46E5-BBB8-9B120BE4CDF8}" srcOrd="0" destOrd="0" presId="urn:microsoft.com/office/officeart/2005/8/layout/process1"/>
    <dgm:cxn modelId="{1737430B-C587-42DD-80AA-084EF924FE75}" type="presParOf" srcId="{76EAA959-BEFD-4751-8F75-E7D81E2E1187}" destId="{9B50C20F-D0DB-4B47-AA49-9697BC0AA45D}" srcOrd="1" destOrd="0" presId="urn:microsoft.com/office/officeart/2005/8/layout/process1"/>
    <dgm:cxn modelId="{9C03766C-4CF0-4803-A694-4F2137062415}" type="presParOf" srcId="{9B50C20F-D0DB-4B47-AA49-9697BC0AA45D}" destId="{0CFB2E3F-A297-4FFB-8D0D-865884FCC3D9}" srcOrd="0" destOrd="0" presId="urn:microsoft.com/office/officeart/2005/8/layout/process1"/>
    <dgm:cxn modelId="{88AAED0E-4629-4A09-9657-6A0454BC45E2}" type="presParOf" srcId="{76EAA959-BEFD-4751-8F75-E7D81E2E1187}" destId="{1886FA90-4FB4-4F95-84A1-E0ED10FDF688}" srcOrd="2" destOrd="0" presId="urn:microsoft.com/office/officeart/2005/8/layout/process1"/>
    <dgm:cxn modelId="{30C99E39-FFAE-4FFB-96B8-C29AD50432E8}" type="presParOf" srcId="{76EAA959-BEFD-4751-8F75-E7D81E2E1187}" destId="{6E8960D1-B076-4CA1-8D9A-907CD420D805}" srcOrd="3" destOrd="0" presId="urn:microsoft.com/office/officeart/2005/8/layout/process1"/>
    <dgm:cxn modelId="{F6378626-923B-42F2-BD27-B786BC75F0EA}" type="presParOf" srcId="{6E8960D1-B076-4CA1-8D9A-907CD420D805}" destId="{5ACF8523-99EC-45B9-96F2-C185EEF6E455}" srcOrd="0" destOrd="0" presId="urn:microsoft.com/office/officeart/2005/8/layout/process1"/>
    <dgm:cxn modelId="{64E90C15-4792-4FA4-B866-222569608A39}" type="presParOf" srcId="{76EAA959-BEFD-4751-8F75-E7D81E2E1187}" destId="{D74AD822-685B-45A9-AEC5-54377FD4F0A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A0B544-A4D6-41BA-B541-915E79EEC59D}" type="doc">
      <dgm:prSet loTypeId="urn:microsoft.com/office/officeart/2005/8/layout/vList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1ACAC54-4281-4CE8-B796-E2A530C74DC0}">
      <dgm:prSet phldrT="[Text]"/>
      <dgm:spPr/>
      <dgm:t>
        <a:bodyPr/>
        <a:lstStyle/>
        <a:p>
          <a:pPr algn="l"/>
          <a:r>
            <a:rPr lang="de-DE" dirty="0"/>
            <a:t>1. </a:t>
          </a:r>
          <a:r>
            <a:rPr lang="de-DE" dirty="0" err="1"/>
            <a:t>Cutting</a:t>
          </a:r>
          <a:r>
            <a:rPr lang="de-DE" dirty="0"/>
            <a:t> </a:t>
          </a:r>
          <a:r>
            <a:rPr lang="de-DE" dirty="0" err="1"/>
            <a:t>and</a:t>
          </a:r>
          <a:r>
            <a:rPr lang="de-DE" dirty="0"/>
            <a:t> </a:t>
          </a:r>
          <a:r>
            <a:rPr lang="de-DE" dirty="0" err="1"/>
            <a:t>cleaning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CF-</a:t>
          </a:r>
          <a:r>
            <a:rPr lang="de-DE" dirty="0" err="1"/>
            <a:t>ladder</a:t>
          </a:r>
          <a:endParaRPr lang="de-DE" dirty="0"/>
        </a:p>
        <a:p>
          <a:pPr algn="l"/>
          <a:r>
            <a:rPr lang="de-DE" dirty="0"/>
            <a:t>2. Assembling </a:t>
          </a:r>
          <a:r>
            <a:rPr lang="de-DE" dirty="0" err="1"/>
            <a:t>and</a:t>
          </a:r>
          <a:r>
            <a:rPr lang="de-DE" dirty="0"/>
            <a:t> </a:t>
          </a:r>
          <a:r>
            <a:rPr lang="de-DE" dirty="0" err="1"/>
            <a:t>cleaning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Jig</a:t>
          </a:r>
          <a:endParaRPr lang="de-DE" dirty="0"/>
        </a:p>
        <a:p>
          <a:pPr algn="l"/>
          <a:r>
            <a:rPr lang="de-DE" dirty="0"/>
            <a:t>3. </a:t>
          </a:r>
          <a:r>
            <a:rPr lang="de-DE" dirty="0" err="1"/>
            <a:t>Gluing</a:t>
          </a:r>
          <a:r>
            <a:rPr lang="de-DE" dirty="0"/>
            <a:t> </a:t>
          </a:r>
          <a:r>
            <a:rPr lang="de-DE" dirty="0" err="1"/>
            <a:t>ladder</a:t>
          </a:r>
          <a:r>
            <a:rPr lang="de-DE" dirty="0"/>
            <a:t> on </a:t>
          </a:r>
          <a:r>
            <a:rPr lang="de-DE" dirty="0" err="1"/>
            <a:t>bearing</a:t>
          </a:r>
          <a:r>
            <a:rPr lang="de-DE" dirty="0"/>
            <a:t> </a:t>
          </a:r>
          <a:r>
            <a:rPr lang="de-DE" dirty="0" err="1"/>
            <a:t>blocks</a:t>
          </a:r>
          <a:endParaRPr lang="de-DE" dirty="0"/>
        </a:p>
      </dgm:t>
    </dgm:pt>
    <dgm:pt modelId="{5F9C20F4-F849-4F3D-B67E-742BC53EEF6E}" type="parTrans" cxnId="{ED29E2A2-0B55-4E38-9711-D79B65B29408}">
      <dgm:prSet/>
      <dgm:spPr/>
      <dgm:t>
        <a:bodyPr/>
        <a:lstStyle/>
        <a:p>
          <a:endParaRPr lang="de-DE"/>
        </a:p>
      </dgm:t>
    </dgm:pt>
    <dgm:pt modelId="{C17561A7-40F4-4EF0-88BE-F4BD0B61CC07}" type="sibTrans" cxnId="{ED29E2A2-0B55-4E38-9711-D79B65B29408}">
      <dgm:prSet/>
      <dgm:spPr/>
      <dgm:t>
        <a:bodyPr/>
        <a:lstStyle/>
        <a:p>
          <a:endParaRPr lang="de-DE"/>
        </a:p>
      </dgm:t>
    </dgm:pt>
    <dgm:pt modelId="{74900F2F-33A9-4705-BF4A-766D0DB6D3C0}">
      <dgm:prSet phldrT="[Text]" custT="1"/>
      <dgm:spPr/>
      <dgm:t>
        <a:bodyPr/>
        <a:lstStyle/>
        <a:p>
          <a:pPr algn="ctr"/>
          <a:r>
            <a:rPr lang="de-DE" sz="3200" dirty="0" err="1"/>
            <a:t>Once</a:t>
          </a:r>
          <a:r>
            <a:rPr lang="de-DE" sz="3200" dirty="0"/>
            <a:t> per </a:t>
          </a:r>
          <a:r>
            <a:rPr lang="de-DE" sz="3200" dirty="0" err="1"/>
            <a:t>ladder</a:t>
          </a:r>
          <a:endParaRPr lang="de-DE" sz="3200" dirty="0"/>
        </a:p>
      </dgm:t>
    </dgm:pt>
    <dgm:pt modelId="{495F43AB-16EE-45FB-BC2A-D673979FA26C}" type="parTrans" cxnId="{24FB3779-A9D5-4B28-9474-AECFC80DF335}">
      <dgm:prSet/>
      <dgm:spPr/>
      <dgm:t>
        <a:bodyPr/>
        <a:lstStyle/>
        <a:p>
          <a:endParaRPr lang="de-DE"/>
        </a:p>
      </dgm:t>
    </dgm:pt>
    <dgm:pt modelId="{7B3C9ED3-8680-41D4-9E4C-A4DF49846233}" type="sibTrans" cxnId="{24FB3779-A9D5-4B28-9474-AECFC80DF335}">
      <dgm:prSet/>
      <dgm:spPr/>
      <dgm:t>
        <a:bodyPr/>
        <a:lstStyle/>
        <a:p>
          <a:endParaRPr lang="de-DE"/>
        </a:p>
      </dgm:t>
    </dgm:pt>
    <dgm:pt modelId="{7D30FD22-2946-428E-ABC7-C180E9F4C7F7}">
      <dgm:prSet phldrT="[Text]"/>
      <dgm:spPr/>
      <dgm:t>
        <a:bodyPr/>
        <a:lstStyle/>
        <a:p>
          <a:pPr algn="l"/>
          <a:r>
            <a:rPr lang="de-DE" dirty="0"/>
            <a:t>4. Support </a:t>
          </a:r>
          <a:r>
            <a:rPr lang="de-DE" dirty="0" err="1"/>
            <a:t>long</a:t>
          </a:r>
          <a:r>
            <a:rPr lang="de-DE" dirty="0"/>
            <a:t> </a:t>
          </a:r>
          <a:r>
            <a:rPr lang="de-DE" dirty="0" err="1"/>
            <a:t>ladders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prevent</a:t>
          </a:r>
          <a:r>
            <a:rPr lang="de-DE" dirty="0"/>
            <a:t> </a:t>
          </a:r>
          <a:r>
            <a:rPr lang="de-DE" dirty="0" err="1"/>
            <a:t>deflection</a:t>
          </a:r>
          <a:endParaRPr lang="de-DE" dirty="0"/>
        </a:p>
        <a:p>
          <a:pPr algn="l"/>
          <a:r>
            <a:rPr lang="de-DE" dirty="0"/>
            <a:t>5. </a:t>
          </a:r>
          <a:r>
            <a:rPr lang="de-DE" dirty="0" err="1"/>
            <a:t>Preparing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gluing</a:t>
          </a:r>
          <a:r>
            <a:rPr lang="de-DE" dirty="0"/>
            <a:t> </a:t>
          </a:r>
          <a:r>
            <a:rPr lang="de-DE" dirty="0" err="1"/>
            <a:t>positions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ladder</a:t>
          </a:r>
          <a:r>
            <a:rPr lang="de-DE" dirty="0"/>
            <a:t> </a:t>
          </a:r>
          <a:r>
            <a:rPr lang="de-DE" dirty="0" err="1"/>
            <a:t>and</a:t>
          </a:r>
          <a:r>
            <a:rPr lang="de-DE" dirty="0"/>
            <a:t> L-</a:t>
          </a:r>
          <a:r>
            <a:rPr lang="de-DE" dirty="0" err="1"/>
            <a:t>legs</a:t>
          </a:r>
          <a:endParaRPr lang="de-DE" dirty="0"/>
        </a:p>
        <a:p>
          <a:pPr algn="l"/>
          <a:r>
            <a:rPr lang="de-DE" dirty="0"/>
            <a:t>6. Assembling </a:t>
          </a:r>
          <a:r>
            <a:rPr lang="de-DE" dirty="0" err="1"/>
            <a:t>the</a:t>
          </a:r>
          <a:r>
            <a:rPr lang="de-DE" dirty="0"/>
            <a:t> L-Leg </a:t>
          </a:r>
          <a:r>
            <a:rPr lang="de-DE" dirty="0" err="1"/>
            <a:t>gluingtool</a:t>
          </a:r>
          <a:r>
            <a:rPr lang="de-DE" dirty="0"/>
            <a:t> incl. L-</a:t>
          </a:r>
          <a:r>
            <a:rPr lang="de-DE" dirty="0" err="1"/>
            <a:t>Legs</a:t>
          </a:r>
          <a:endParaRPr lang="de-DE" dirty="0"/>
        </a:p>
        <a:p>
          <a:pPr algn="l"/>
          <a:r>
            <a:rPr lang="de-DE" dirty="0"/>
            <a:t>7. </a:t>
          </a:r>
          <a:r>
            <a:rPr lang="de-DE" dirty="0" err="1"/>
            <a:t>Gluing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L-</a:t>
          </a:r>
          <a:r>
            <a:rPr lang="de-DE" dirty="0" err="1"/>
            <a:t>Legs</a:t>
          </a:r>
          <a:r>
            <a:rPr lang="de-DE" dirty="0"/>
            <a:t> on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ladder</a:t>
          </a:r>
          <a:endParaRPr lang="de-DE" dirty="0"/>
        </a:p>
      </dgm:t>
    </dgm:pt>
    <dgm:pt modelId="{EEB6C360-6BA9-4411-B4F4-6CC0134AA0C3}" type="parTrans" cxnId="{10EA7C07-E903-4389-94C5-6BD15E8EBDDC}">
      <dgm:prSet/>
      <dgm:spPr/>
      <dgm:t>
        <a:bodyPr/>
        <a:lstStyle/>
        <a:p>
          <a:endParaRPr lang="de-DE"/>
        </a:p>
      </dgm:t>
    </dgm:pt>
    <dgm:pt modelId="{F6D765E4-DD4D-486C-8DA0-BD12AE430630}" type="sibTrans" cxnId="{10EA7C07-E903-4389-94C5-6BD15E8EBDDC}">
      <dgm:prSet/>
      <dgm:spPr/>
      <dgm:t>
        <a:bodyPr/>
        <a:lstStyle/>
        <a:p>
          <a:endParaRPr lang="de-DE"/>
        </a:p>
      </dgm:t>
    </dgm:pt>
    <dgm:pt modelId="{33BAF77F-0CEC-44DF-B94E-D70C1E7012A0}">
      <dgm:prSet custT="1"/>
      <dgm:spPr/>
      <dgm:t>
        <a:bodyPr/>
        <a:lstStyle/>
        <a:p>
          <a:pPr algn="ctr"/>
          <a:r>
            <a:rPr lang="de-DE" sz="3200" dirty="0" err="1"/>
            <a:t>Once</a:t>
          </a:r>
          <a:r>
            <a:rPr lang="de-DE" sz="3200" dirty="0"/>
            <a:t> per </a:t>
          </a:r>
          <a:r>
            <a:rPr lang="de-DE" sz="3200" dirty="0" err="1"/>
            <a:t>ladder</a:t>
          </a:r>
          <a:endParaRPr lang="de-DE" sz="3200" dirty="0"/>
        </a:p>
      </dgm:t>
    </dgm:pt>
    <dgm:pt modelId="{38D03507-681A-4AA1-8669-570EF97307F6}" type="parTrans" cxnId="{79146024-6B25-418D-9948-036A06C34F24}">
      <dgm:prSet/>
      <dgm:spPr/>
      <dgm:t>
        <a:bodyPr/>
        <a:lstStyle/>
        <a:p>
          <a:endParaRPr lang="de-DE"/>
        </a:p>
      </dgm:t>
    </dgm:pt>
    <dgm:pt modelId="{6B35B0D8-C9D2-4EA9-A282-8FF75BCA8DD3}" type="sibTrans" cxnId="{79146024-6B25-418D-9948-036A06C34F24}">
      <dgm:prSet/>
      <dgm:spPr/>
      <dgm:t>
        <a:bodyPr/>
        <a:lstStyle/>
        <a:p>
          <a:endParaRPr lang="de-DE"/>
        </a:p>
      </dgm:t>
    </dgm:pt>
    <dgm:pt modelId="{9121351C-98BD-4349-924B-57951E8089CF}">
      <dgm:prSet/>
      <dgm:spPr/>
      <dgm:t>
        <a:bodyPr/>
        <a:lstStyle/>
        <a:p>
          <a:r>
            <a:rPr lang="de-DE" dirty="0"/>
            <a:t>8. </a:t>
          </a:r>
          <a:r>
            <a:rPr lang="de-DE" dirty="0" err="1"/>
            <a:t>Disassembling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L-leg </a:t>
          </a:r>
          <a:r>
            <a:rPr lang="de-DE" dirty="0" err="1"/>
            <a:t>gluingtools</a:t>
          </a:r>
          <a:endParaRPr lang="de-DE" dirty="0"/>
        </a:p>
      </dgm:t>
    </dgm:pt>
    <dgm:pt modelId="{66DD3900-9B83-4705-A249-530F8704C5C3}" type="parTrans" cxnId="{E0838E0F-B868-49C9-A361-6200267A6937}">
      <dgm:prSet/>
      <dgm:spPr/>
      <dgm:t>
        <a:bodyPr/>
        <a:lstStyle/>
        <a:p>
          <a:endParaRPr lang="de-DE"/>
        </a:p>
      </dgm:t>
    </dgm:pt>
    <dgm:pt modelId="{69A1C87B-61EA-41E9-8345-B15752E656CC}" type="sibTrans" cxnId="{E0838E0F-B868-49C9-A361-6200267A6937}">
      <dgm:prSet/>
      <dgm:spPr/>
      <dgm:t>
        <a:bodyPr/>
        <a:lstStyle/>
        <a:p>
          <a:endParaRPr lang="de-DE"/>
        </a:p>
      </dgm:t>
    </dgm:pt>
    <dgm:pt modelId="{B63C05BA-09DC-4DE7-8B46-D9B033BB07F5}">
      <dgm:prSet custT="1"/>
      <dgm:spPr/>
      <dgm:t>
        <a:bodyPr/>
        <a:lstStyle/>
        <a:p>
          <a:pPr algn="ctr"/>
          <a:r>
            <a:rPr lang="de-DE" sz="40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Ready</a:t>
          </a:r>
          <a:r>
            <a:rPr lang="de-D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40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</a:t>
          </a:r>
          <a:r>
            <a:rPr lang="de-D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40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sensor</a:t>
          </a:r>
          <a:r>
            <a:rPr lang="de-D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40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gluing</a:t>
          </a:r>
          <a:endParaRPr lang="de-DE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1540CA-D627-42AA-9768-C4ADE7A1F44C}" type="parTrans" cxnId="{E6F6A186-F248-4A5E-BBBE-345A70DF4817}">
      <dgm:prSet/>
      <dgm:spPr/>
      <dgm:t>
        <a:bodyPr/>
        <a:lstStyle/>
        <a:p>
          <a:endParaRPr lang="de-DE"/>
        </a:p>
      </dgm:t>
    </dgm:pt>
    <dgm:pt modelId="{3C9909CF-38BA-47F2-8F92-A3753A9FF223}" type="sibTrans" cxnId="{E6F6A186-F248-4A5E-BBBE-345A70DF4817}">
      <dgm:prSet/>
      <dgm:spPr/>
      <dgm:t>
        <a:bodyPr/>
        <a:lstStyle/>
        <a:p>
          <a:endParaRPr lang="de-DE"/>
        </a:p>
      </dgm:t>
    </dgm:pt>
    <dgm:pt modelId="{B6756929-6575-4EB3-97B9-85FD16E4BBF7}" type="pres">
      <dgm:prSet presAssocID="{5EA0B544-A4D6-41BA-B541-915E79EEC59D}" presName="Name0" presStyleCnt="0">
        <dgm:presLayoutVars>
          <dgm:dir/>
          <dgm:animLvl val="lvl"/>
          <dgm:resizeHandles/>
        </dgm:presLayoutVars>
      </dgm:prSet>
      <dgm:spPr/>
    </dgm:pt>
    <dgm:pt modelId="{BE23343A-97EB-448A-B4F4-77F98FBF58B4}" type="pres">
      <dgm:prSet presAssocID="{11ACAC54-4281-4CE8-B796-E2A530C74DC0}" presName="linNode" presStyleCnt="0"/>
      <dgm:spPr/>
    </dgm:pt>
    <dgm:pt modelId="{FB324A19-F68E-4791-BCAF-4C7109EDDC5C}" type="pres">
      <dgm:prSet presAssocID="{11ACAC54-4281-4CE8-B796-E2A530C74DC0}" presName="parentShp" presStyleLbl="node1" presStyleIdx="0" presStyleCnt="3">
        <dgm:presLayoutVars>
          <dgm:bulletEnabled val="1"/>
        </dgm:presLayoutVars>
      </dgm:prSet>
      <dgm:spPr/>
    </dgm:pt>
    <dgm:pt modelId="{71296F9C-D573-4700-89B7-564B9399D318}" type="pres">
      <dgm:prSet presAssocID="{11ACAC54-4281-4CE8-B796-E2A530C74DC0}" presName="childShp" presStyleLbl="bgAccFollowNode1" presStyleIdx="0" presStyleCnt="3" custScaleX="98927" custScaleY="83385" custLinFactNeighborX="-360" custLinFactNeighborY="-6815">
        <dgm:presLayoutVars>
          <dgm:bulletEnabled val="1"/>
        </dgm:presLayoutVars>
      </dgm:prSet>
      <dgm:spPr>
        <a:prstGeom prst="downArrowCallout">
          <a:avLst/>
        </a:prstGeom>
      </dgm:spPr>
    </dgm:pt>
    <dgm:pt modelId="{205A7A19-97A4-4C8E-898B-2F6A655D4B4B}" type="pres">
      <dgm:prSet presAssocID="{C17561A7-40F4-4EF0-88BE-F4BD0B61CC07}" presName="spacing" presStyleCnt="0"/>
      <dgm:spPr/>
    </dgm:pt>
    <dgm:pt modelId="{8C3D478F-2C04-4A56-BAE8-D45E6C0A99F5}" type="pres">
      <dgm:prSet presAssocID="{7D30FD22-2946-428E-ABC7-C180E9F4C7F7}" presName="linNode" presStyleCnt="0"/>
      <dgm:spPr/>
    </dgm:pt>
    <dgm:pt modelId="{9473E0D8-BEF8-4261-8693-A854E808EC03}" type="pres">
      <dgm:prSet presAssocID="{7D30FD22-2946-428E-ABC7-C180E9F4C7F7}" presName="parentShp" presStyleLbl="node1" presStyleIdx="1" presStyleCnt="3" custScaleX="105348">
        <dgm:presLayoutVars>
          <dgm:bulletEnabled val="1"/>
        </dgm:presLayoutVars>
      </dgm:prSet>
      <dgm:spPr/>
    </dgm:pt>
    <dgm:pt modelId="{2B578BE0-9DFD-4084-9CD8-BB9DFB6F99C2}" type="pres">
      <dgm:prSet presAssocID="{7D30FD22-2946-428E-ABC7-C180E9F4C7F7}" presName="childShp" presStyleLbl="bgAccFollowNode1" presStyleIdx="1" presStyleCnt="3" custScaleX="103180" custScaleY="83469" custLinFactNeighborX="3846" custLinFactNeighborY="-808">
        <dgm:presLayoutVars>
          <dgm:bulletEnabled val="1"/>
        </dgm:presLayoutVars>
      </dgm:prSet>
      <dgm:spPr>
        <a:prstGeom prst="downArrowCallout">
          <a:avLst/>
        </a:prstGeom>
      </dgm:spPr>
    </dgm:pt>
    <dgm:pt modelId="{7666D5C7-5557-47B5-9EAC-C7F99327CB85}" type="pres">
      <dgm:prSet presAssocID="{F6D765E4-DD4D-486C-8DA0-BD12AE430630}" presName="spacing" presStyleCnt="0"/>
      <dgm:spPr/>
    </dgm:pt>
    <dgm:pt modelId="{449B1071-EF60-4F42-AE60-79511A88D83A}" type="pres">
      <dgm:prSet presAssocID="{9121351C-98BD-4349-924B-57951E8089CF}" presName="linNode" presStyleCnt="0"/>
      <dgm:spPr/>
    </dgm:pt>
    <dgm:pt modelId="{16205D57-E0F0-4FFB-8297-8A1E5AA9B266}" type="pres">
      <dgm:prSet presAssocID="{9121351C-98BD-4349-924B-57951E8089CF}" presName="parentShp" presStyleLbl="node1" presStyleIdx="2" presStyleCnt="3">
        <dgm:presLayoutVars>
          <dgm:bulletEnabled val="1"/>
        </dgm:presLayoutVars>
      </dgm:prSet>
      <dgm:spPr/>
    </dgm:pt>
    <dgm:pt modelId="{72B2DEC8-8D8C-4FB6-BD65-DE94C8BC2D47}" type="pres">
      <dgm:prSet presAssocID="{9121351C-98BD-4349-924B-57951E8089CF}" presName="childShp" presStyleLbl="bgAccFollowNode1" presStyleIdx="2" presStyleCnt="3" custScaleX="98948" custScaleY="83469" custLinFactNeighborX="-324" custLinFactNeighborY="2164">
        <dgm:presLayoutVars>
          <dgm:bulletEnabled val="1"/>
        </dgm:presLayoutVars>
      </dgm:prSet>
      <dgm:spPr>
        <a:prstGeom prst="downArrowCallout">
          <a:avLst/>
        </a:prstGeom>
      </dgm:spPr>
    </dgm:pt>
  </dgm:ptLst>
  <dgm:cxnLst>
    <dgm:cxn modelId="{ABCD5802-2003-4AB2-86FB-660D98D9A92B}" type="presOf" srcId="{74900F2F-33A9-4705-BF4A-766D0DB6D3C0}" destId="{71296F9C-D573-4700-89B7-564B9399D318}" srcOrd="0" destOrd="0" presId="urn:microsoft.com/office/officeart/2005/8/layout/vList6"/>
    <dgm:cxn modelId="{10EA7C07-E903-4389-94C5-6BD15E8EBDDC}" srcId="{5EA0B544-A4D6-41BA-B541-915E79EEC59D}" destId="{7D30FD22-2946-428E-ABC7-C180E9F4C7F7}" srcOrd="1" destOrd="0" parTransId="{EEB6C360-6BA9-4411-B4F4-6CC0134AA0C3}" sibTransId="{F6D765E4-DD4D-486C-8DA0-BD12AE430630}"/>
    <dgm:cxn modelId="{E0838E0F-B868-49C9-A361-6200267A6937}" srcId="{5EA0B544-A4D6-41BA-B541-915E79EEC59D}" destId="{9121351C-98BD-4349-924B-57951E8089CF}" srcOrd="2" destOrd="0" parTransId="{66DD3900-9B83-4705-A249-530F8704C5C3}" sibTransId="{69A1C87B-61EA-41E9-8345-B15752E656CC}"/>
    <dgm:cxn modelId="{79146024-6B25-418D-9948-036A06C34F24}" srcId="{7D30FD22-2946-428E-ABC7-C180E9F4C7F7}" destId="{33BAF77F-0CEC-44DF-B94E-D70C1E7012A0}" srcOrd="0" destOrd="0" parTransId="{38D03507-681A-4AA1-8669-570EF97307F6}" sibTransId="{6B35B0D8-C9D2-4EA9-A282-8FF75BCA8DD3}"/>
    <dgm:cxn modelId="{9919ED71-6A75-45EA-B116-7DFE351F3635}" type="presOf" srcId="{B63C05BA-09DC-4DE7-8B46-D9B033BB07F5}" destId="{72B2DEC8-8D8C-4FB6-BD65-DE94C8BC2D47}" srcOrd="0" destOrd="0" presId="urn:microsoft.com/office/officeart/2005/8/layout/vList6"/>
    <dgm:cxn modelId="{AC573B54-B6AA-4F72-9C57-2D4C8100BD1F}" type="presOf" srcId="{33BAF77F-0CEC-44DF-B94E-D70C1E7012A0}" destId="{2B578BE0-9DFD-4084-9CD8-BB9DFB6F99C2}" srcOrd="0" destOrd="0" presId="urn:microsoft.com/office/officeart/2005/8/layout/vList6"/>
    <dgm:cxn modelId="{24FB3779-A9D5-4B28-9474-AECFC80DF335}" srcId="{11ACAC54-4281-4CE8-B796-E2A530C74DC0}" destId="{74900F2F-33A9-4705-BF4A-766D0DB6D3C0}" srcOrd="0" destOrd="0" parTransId="{495F43AB-16EE-45FB-BC2A-D673979FA26C}" sibTransId="{7B3C9ED3-8680-41D4-9E4C-A4DF49846233}"/>
    <dgm:cxn modelId="{E6F6A186-F248-4A5E-BBBE-345A70DF4817}" srcId="{9121351C-98BD-4349-924B-57951E8089CF}" destId="{B63C05BA-09DC-4DE7-8B46-D9B033BB07F5}" srcOrd="0" destOrd="0" parTransId="{761540CA-D627-42AA-9768-C4ADE7A1F44C}" sibTransId="{3C9909CF-38BA-47F2-8F92-A3753A9FF223}"/>
    <dgm:cxn modelId="{E08BD393-41B2-406D-AA09-6CD1BD34EB9E}" type="presOf" srcId="{11ACAC54-4281-4CE8-B796-E2A530C74DC0}" destId="{FB324A19-F68E-4791-BCAF-4C7109EDDC5C}" srcOrd="0" destOrd="0" presId="urn:microsoft.com/office/officeart/2005/8/layout/vList6"/>
    <dgm:cxn modelId="{ED29E2A2-0B55-4E38-9711-D79B65B29408}" srcId="{5EA0B544-A4D6-41BA-B541-915E79EEC59D}" destId="{11ACAC54-4281-4CE8-B796-E2A530C74DC0}" srcOrd="0" destOrd="0" parTransId="{5F9C20F4-F849-4F3D-B67E-742BC53EEF6E}" sibTransId="{C17561A7-40F4-4EF0-88BE-F4BD0B61CC07}"/>
    <dgm:cxn modelId="{02035AA6-6C31-41EE-B036-10372460B5DA}" type="presOf" srcId="{7D30FD22-2946-428E-ABC7-C180E9F4C7F7}" destId="{9473E0D8-BEF8-4261-8693-A854E808EC03}" srcOrd="0" destOrd="0" presId="urn:microsoft.com/office/officeart/2005/8/layout/vList6"/>
    <dgm:cxn modelId="{B2DEF7D6-ED3E-42C4-8396-C832C5CBA3D7}" type="presOf" srcId="{5EA0B544-A4D6-41BA-B541-915E79EEC59D}" destId="{B6756929-6575-4EB3-97B9-85FD16E4BBF7}" srcOrd="0" destOrd="0" presId="urn:microsoft.com/office/officeart/2005/8/layout/vList6"/>
    <dgm:cxn modelId="{65B60BF6-47BA-4107-9090-C3E0B1491E9D}" type="presOf" srcId="{9121351C-98BD-4349-924B-57951E8089CF}" destId="{16205D57-E0F0-4FFB-8297-8A1E5AA9B266}" srcOrd="0" destOrd="0" presId="urn:microsoft.com/office/officeart/2005/8/layout/vList6"/>
    <dgm:cxn modelId="{2A48AA4C-CD88-43C0-BEF6-6C996EF6AE34}" type="presParOf" srcId="{B6756929-6575-4EB3-97B9-85FD16E4BBF7}" destId="{BE23343A-97EB-448A-B4F4-77F98FBF58B4}" srcOrd="0" destOrd="0" presId="urn:microsoft.com/office/officeart/2005/8/layout/vList6"/>
    <dgm:cxn modelId="{B9352D79-05E6-444B-A010-86E0FC5FF783}" type="presParOf" srcId="{BE23343A-97EB-448A-B4F4-77F98FBF58B4}" destId="{FB324A19-F68E-4791-BCAF-4C7109EDDC5C}" srcOrd="0" destOrd="0" presId="urn:microsoft.com/office/officeart/2005/8/layout/vList6"/>
    <dgm:cxn modelId="{DA0F2BBE-AD80-4C10-8AF5-E85EFDEA537A}" type="presParOf" srcId="{BE23343A-97EB-448A-B4F4-77F98FBF58B4}" destId="{71296F9C-D573-4700-89B7-564B9399D318}" srcOrd="1" destOrd="0" presId="urn:microsoft.com/office/officeart/2005/8/layout/vList6"/>
    <dgm:cxn modelId="{E8038776-B830-4480-815A-DE847F5EFBF9}" type="presParOf" srcId="{B6756929-6575-4EB3-97B9-85FD16E4BBF7}" destId="{205A7A19-97A4-4C8E-898B-2F6A655D4B4B}" srcOrd="1" destOrd="0" presId="urn:microsoft.com/office/officeart/2005/8/layout/vList6"/>
    <dgm:cxn modelId="{8898F028-C5C6-405D-9D85-B95406185FF1}" type="presParOf" srcId="{B6756929-6575-4EB3-97B9-85FD16E4BBF7}" destId="{8C3D478F-2C04-4A56-BAE8-D45E6C0A99F5}" srcOrd="2" destOrd="0" presId="urn:microsoft.com/office/officeart/2005/8/layout/vList6"/>
    <dgm:cxn modelId="{A89F0C69-DF76-4707-9F14-7C84B76A3365}" type="presParOf" srcId="{8C3D478F-2C04-4A56-BAE8-D45E6C0A99F5}" destId="{9473E0D8-BEF8-4261-8693-A854E808EC03}" srcOrd="0" destOrd="0" presId="urn:microsoft.com/office/officeart/2005/8/layout/vList6"/>
    <dgm:cxn modelId="{746E43E2-ED8F-4BE4-8C6A-481CC2A95426}" type="presParOf" srcId="{8C3D478F-2C04-4A56-BAE8-D45E6C0A99F5}" destId="{2B578BE0-9DFD-4084-9CD8-BB9DFB6F99C2}" srcOrd="1" destOrd="0" presId="urn:microsoft.com/office/officeart/2005/8/layout/vList6"/>
    <dgm:cxn modelId="{EC56FD8E-A0DB-4C11-9247-C1051F099D5C}" type="presParOf" srcId="{B6756929-6575-4EB3-97B9-85FD16E4BBF7}" destId="{7666D5C7-5557-47B5-9EAC-C7F99327CB85}" srcOrd="3" destOrd="0" presId="urn:microsoft.com/office/officeart/2005/8/layout/vList6"/>
    <dgm:cxn modelId="{E4B6E0CF-7D70-4B14-BE6F-16ADDF3FB2E4}" type="presParOf" srcId="{B6756929-6575-4EB3-97B9-85FD16E4BBF7}" destId="{449B1071-EF60-4F42-AE60-79511A88D83A}" srcOrd="4" destOrd="0" presId="urn:microsoft.com/office/officeart/2005/8/layout/vList6"/>
    <dgm:cxn modelId="{BD1537A3-823E-4672-A4D1-17CF0622D5E3}" type="presParOf" srcId="{449B1071-EF60-4F42-AE60-79511A88D83A}" destId="{16205D57-E0F0-4FFB-8297-8A1E5AA9B266}" srcOrd="0" destOrd="0" presId="urn:microsoft.com/office/officeart/2005/8/layout/vList6"/>
    <dgm:cxn modelId="{7F96E75A-EF58-4B42-9D2E-4A2DFD3B059B}" type="presParOf" srcId="{449B1071-EF60-4F42-AE60-79511A88D83A}" destId="{72B2DEC8-8D8C-4FB6-BD65-DE94C8BC2D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A0B544-A4D6-41BA-B541-915E79EEC59D}" type="doc">
      <dgm:prSet loTypeId="urn:microsoft.com/office/officeart/2005/8/layout/vList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1ACAC54-4281-4CE8-B796-E2A530C74DC0}">
      <dgm:prSet phldrT="[Text]"/>
      <dgm:spPr/>
      <dgm:t>
        <a:bodyPr/>
        <a:lstStyle/>
        <a:p>
          <a:pPr algn="l"/>
          <a:r>
            <a:rPr lang="de-DE" dirty="0"/>
            <a:t>9. Assembling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vertical</a:t>
          </a:r>
          <a:r>
            <a:rPr lang="de-DE" dirty="0"/>
            <a:t> </a:t>
          </a:r>
          <a:r>
            <a:rPr lang="de-DE" dirty="0" err="1"/>
            <a:t>positioner</a:t>
          </a:r>
          <a:endParaRPr lang="de-DE" dirty="0"/>
        </a:p>
        <a:p>
          <a:pPr algn="l"/>
          <a:r>
            <a:rPr lang="de-DE" dirty="0"/>
            <a:t>10. </a:t>
          </a:r>
          <a:r>
            <a:rPr lang="de-DE" dirty="0" err="1"/>
            <a:t>Checking</a:t>
          </a:r>
          <a:r>
            <a:rPr lang="de-DE" dirty="0"/>
            <a:t> </a:t>
          </a:r>
          <a:r>
            <a:rPr lang="de-DE" dirty="0" err="1"/>
            <a:t>sensor</a:t>
          </a:r>
          <a:r>
            <a:rPr lang="de-DE" dirty="0"/>
            <a:t> </a:t>
          </a:r>
          <a:r>
            <a:rPr lang="de-DE" dirty="0" err="1"/>
            <a:t>orientation</a:t>
          </a:r>
          <a:endParaRPr lang="de-DE" dirty="0"/>
        </a:p>
        <a:p>
          <a:pPr algn="l"/>
          <a:r>
            <a:rPr lang="de-DE" dirty="0"/>
            <a:t>11. </a:t>
          </a:r>
          <a:r>
            <a:rPr lang="de-DE" dirty="0" err="1"/>
            <a:t>Cleaning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sensor</a:t>
          </a:r>
          <a:r>
            <a:rPr lang="de-DE" dirty="0"/>
            <a:t> holder</a:t>
          </a:r>
        </a:p>
        <a:p>
          <a:pPr algn="l"/>
          <a:r>
            <a:rPr lang="de-DE" dirty="0"/>
            <a:t>12. </a:t>
          </a:r>
          <a:r>
            <a:rPr lang="de-DE" dirty="0" err="1"/>
            <a:t>Positioning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sensor</a:t>
          </a:r>
          <a:r>
            <a:rPr lang="de-DE" dirty="0"/>
            <a:t> </a:t>
          </a:r>
          <a:r>
            <a:rPr lang="de-DE" dirty="0" err="1"/>
            <a:t>onto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sensor-holder</a:t>
          </a:r>
        </a:p>
        <a:p>
          <a:pPr algn="l"/>
          <a:r>
            <a:rPr lang="de-DE" dirty="0"/>
            <a:t>- Check </a:t>
          </a:r>
          <a:r>
            <a:rPr lang="de-DE" dirty="0" err="1"/>
            <a:t>of</a:t>
          </a:r>
          <a:r>
            <a:rPr lang="de-DE" dirty="0"/>
            <a:t> </a:t>
          </a:r>
          <a:r>
            <a:rPr lang="de-DE" dirty="0" err="1"/>
            <a:t>position</a:t>
          </a:r>
          <a:r>
            <a:rPr lang="de-DE" dirty="0"/>
            <a:t> </a:t>
          </a:r>
          <a:r>
            <a:rPr lang="de-DE" dirty="0" err="1"/>
            <a:t>with</a:t>
          </a:r>
          <a:r>
            <a:rPr lang="de-DE" dirty="0"/>
            <a:t> </a:t>
          </a:r>
          <a:r>
            <a:rPr lang="de-DE" dirty="0" err="1"/>
            <a:t>microscope</a:t>
          </a:r>
          <a:r>
            <a:rPr lang="de-DE" dirty="0"/>
            <a:t> - </a:t>
          </a:r>
          <a:r>
            <a:rPr lang="de-DE" dirty="0" err="1"/>
            <a:t>applying</a:t>
          </a:r>
          <a:r>
            <a:rPr lang="de-DE" dirty="0"/>
            <a:t> negative </a:t>
          </a:r>
          <a:r>
            <a:rPr lang="de-DE" dirty="0" err="1"/>
            <a:t>pressure</a:t>
          </a:r>
          <a:r>
            <a:rPr lang="de-DE" dirty="0"/>
            <a:t> </a:t>
          </a:r>
        </a:p>
        <a:p>
          <a:pPr algn="l"/>
          <a:r>
            <a:rPr lang="de-DE" dirty="0"/>
            <a:t>13.  Fixing </a:t>
          </a:r>
          <a:r>
            <a:rPr lang="de-DE" dirty="0" err="1"/>
            <a:t>cables</a:t>
          </a:r>
          <a:r>
            <a:rPr lang="de-DE" dirty="0"/>
            <a:t> on sensorholder</a:t>
          </a:r>
        </a:p>
        <a:p>
          <a:pPr algn="l"/>
          <a:r>
            <a:rPr lang="de-DE" dirty="0"/>
            <a:t>14. </a:t>
          </a:r>
          <a:r>
            <a:rPr lang="de-DE" dirty="0" err="1"/>
            <a:t>Applying</a:t>
          </a:r>
          <a:r>
            <a:rPr lang="de-DE" dirty="0"/>
            <a:t> </a:t>
          </a:r>
          <a:r>
            <a:rPr lang="de-DE" dirty="0" err="1"/>
            <a:t>glue</a:t>
          </a:r>
          <a:r>
            <a:rPr lang="de-DE" dirty="0"/>
            <a:t> on L-</a:t>
          </a:r>
          <a:r>
            <a:rPr lang="de-DE" dirty="0" err="1"/>
            <a:t>Legs</a:t>
          </a:r>
          <a:endParaRPr lang="de-DE" dirty="0"/>
        </a:p>
        <a:p>
          <a:pPr algn="l"/>
          <a:r>
            <a:rPr lang="de-DE" dirty="0"/>
            <a:t>15. </a:t>
          </a:r>
          <a:r>
            <a:rPr lang="de-DE" dirty="0" err="1"/>
            <a:t>Turning</a:t>
          </a:r>
          <a:r>
            <a:rPr lang="de-DE" dirty="0"/>
            <a:t> </a:t>
          </a:r>
          <a:r>
            <a:rPr lang="de-DE" dirty="0" err="1"/>
            <a:t>around</a:t>
          </a:r>
          <a:r>
            <a:rPr lang="de-DE" dirty="0"/>
            <a:t> sensorholder </a:t>
          </a:r>
          <a:r>
            <a:rPr lang="de-DE" dirty="0" err="1"/>
            <a:t>and</a:t>
          </a:r>
          <a:r>
            <a:rPr lang="de-DE" dirty="0"/>
            <a:t> </a:t>
          </a:r>
          <a:r>
            <a:rPr lang="de-DE" dirty="0" err="1"/>
            <a:t>position</a:t>
          </a:r>
          <a:r>
            <a:rPr lang="de-DE" dirty="0"/>
            <a:t> </a:t>
          </a:r>
          <a:r>
            <a:rPr lang="de-DE" dirty="0" err="1"/>
            <a:t>it</a:t>
          </a:r>
          <a:r>
            <a:rPr lang="de-DE" dirty="0"/>
            <a:t> on </a:t>
          </a:r>
          <a:r>
            <a:rPr lang="de-DE" dirty="0" err="1"/>
            <a:t>the</a:t>
          </a:r>
          <a:r>
            <a:rPr lang="de-DE" dirty="0"/>
            <a:t> </a:t>
          </a:r>
          <a:r>
            <a:rPr lang="de-DE" dirty="0" err="1"/>
            <a:t>Jig</a:t>
          </a:r>
          <a:r>
            <a:rPr lang="de-DE" dirty="0"/>
            <a:t> – </a:t>
          </a:r>
          <a:r>
            <a:rPr lang="de-DE" dirty="0" err="1"/>
            <a:t>support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FEBs</a:t>
          </a:r>
        </a:p>
        <a:p>
          <a:pPr algn="l"/>
          <a:endParaRPr lang="de-DE" dirty="0"/>
        </a:p>
      </dgm:t>
    </dgm:pt>
    <dgm:pt modelId="{5F9C20F4-F849-4F3D-B67E-742BC53EEF6E}" type="parTrans" cxnId="{ED29E2A2-0B55-4E38-9711-D79B65B29408}">
      <dgm:prSet/>
      <dgm:spPr/>
      <dgm:t>
        <a:bodyPr/>
        <a:lstStyle/>
        <a:p>
          <a:endParaRPr lang="de-DE"/>
        </a:p>
      </dgm:t>
    </dgm:pt>
    <dgm:pt modelId="{C17561A7-40F4-4EF0-88BE-F4BD0B61CC07}" type="sibTrans" cxnId="{ED29E2A2-0B55-4E38-9711-D79B65B29408}">
      <dgm:prSet/>
      <dgm:spPr/>
      <dgm:t>
        <a:bodyPr/>
        <a:lstStyle/>
        <a:p>
          <a:endParaRPr lang="de-DE"/>
        </a:p>
      </dgm:t>
    </dgm:pt>
    <dgm:pt modelId="{74900F2F-33A9-4705-BF4A-766D0DB6D3C0}">
      <dgm:prSet phldrT="[Text]" custT="1"/>
      <dgm:spPr/>
      <dgm:t>
        <a:bodyPr/>
        <a:lstStyle/>
        <a:p>
          <a:pPr algn="ctr"/>
          <a:r>
            <a:rPr lang="de-DE" sz="3200" dirty="0" err="1"/>
            <a:t>Depends</a:t>
          </a:r>
          <a:r>
            <a:rPr lang="de-DE" sz="3200" dirty="0"/>
            <a:t> on </a:t>
          </a:r>
          <a:r>
            <a:rPr lang="de-DE" sz="3200" dirty="0" err="1"/>
            <a:t>amount</a:t>
          </a:r>
          <a:r>
            <a:rPr lang="de-DE" sz="3200" dirty="0"/>
            <a:t> </a:t>
          </a:r>
          <a:r>
            <a:rPr lang="de-DE" sz="3200" dirty="0" err="1"/>
            <a:t>of</a:t>
          </a:r>
          <a:r>
            <a:rPr lang="de-DE" sz="3200" dirty="0"/>
            <a:t> </a:t>
          </a:r>
          <a:r>
            <a:rPr lang="de-DE" sz="3200" dirty="0" err="1"/>
            <a:t>modules</a:t>
          </a:r>
          <a:endParaRPr lang="de-DE" sz="3200" dirty="0"/>
        </a:p>
      </dgm:t>
    </dgm:pt>
    <dgm:pt modelId="{495F43AB-16EE-45FB-BC2A-D673979FA26C}" type="parTrans" cxnId="{24FB3779-A9D5-4B28-9474-AECFC80DF335}">
      <dgm:prSet/>
      <dgm:spPr/>
      <dgm:t>
        <a:bodyPr/>
        <a:lstStyle/>
        <a:p>
          <a:endParaRPr lang="de-DE"/>
        </a:p>
      </dgm:t>
    </dgm:pt>
    <dgm:pt modelId="{7B3C9ED3-8680-41D4-9E4C-A4DF49846233}" type="sibTrans" cxnId="{24FB3779-A9D5-4B28-9474-AECFC80DF335}">
      <dgm:prSet/>
      <dgm:spPr/>
      <dgm:t>
        <a:bodyPr/>
        <a:lstStyle/>
        <a:p>
          <a:endParaRPr lang="de-DE"/>
        </a:p>
      </dgm:t>
    </dgm:pt>
    <dgm:pt modelId="{7D30FD22-2946-428E-ABC7-C180E9F4C7F7}">
      <dgm:prSet phldrT="[Text]"/>
      <dgm:spPr/>
      <dgm:t>
        <a:bodyPr/>
        <a:lstStyle/>
        <a:p>
          <a:pPr algn="l"/>
          <a:r>
            <a:rPr lang="de-DE" dirty="0"/>
            <a:t>16. </a:t>
          </a:r>
          <a:r>
            <a:rPr lang="de-DE" dirty="0" err="1"/>
            <a:t>Removng</a:t>
          </a:r>
          <a:r>
            <a:rPr lang="de-DE" dirty="0"/>
            <a:t> </a:t>
          </a:r>
          <a:r>
            <a:rPr lang="de-DE" dirty="0" err="1"/>
            <a:t>the</a:t>
          </a:r>
          <a:r>
            <a:rPr lang="de-DE" dirty="0"/>
            <a:t> sensorholder</a:t>
          </a:r>
        </a:p>
        <a:p>
          <a:pPr algn="l"/>
          <a:r>
            <a:rPr lang="de-DE" dirty="0"/>
            <a:t>17. </a:t>
          </a:r>
          <a:r>
            <a:rPr lang="de-DE" dirty="0" err="1"/>
            <a:t>Disassembling</a:t>
          </a:r>
          <a:r>
            <a:rPr lang="de-DE" dirty="0"/>
            <a:t> </a:t>
          </a:r>
          <a:r>
            <a:rPr lang="de-DE" dirty="0" err="1"/>
            <a:t>Vertical</a:t>
          </a:r>
          <a:r>
            <a:rPr lang="de-DE" dirty="0"/>
            <a:t> </a:t>
          </a:r>
          <a:r>
            <a:rPr lang="de-DE" dirty="0" err="1"/>
            <a:t>Positioner</a:t>
          </a:r>
          <a:endParaRPr lang="de-DE" dirty="0"/>
        </a:p>
      </dgm:t>
    </dgm:pt>
    <dgm:pt modelId="{EEB6C360-6BA9-4411-B4F4-6CC0134AA0C3}" type="parTrans" cxnId="{10EA7C07-E903-4389-94C5-6BD15E8EBDDC}">
      <dgm:prSet/>
      <dgm:spPr/>
      <dgm:t>
        <a:bodyPr/>
        <a:lstStyle/>
        <a:p>
          <a:endParaRPr lang="de-DE"/>
        </a:p>
      </dgm:t>
    </dgm:pt>
    <dgm:pt modelId="{F6D765E4-DD4D-486C-8DA0-BD12AE430630}" type="sibTrans" cxnId="{10EA7C07-E903-4389-94C5-6BD15E8EBDDC}">
      <dgm:prSet/>
      <dgm:spPr/>
      <dgm:t>
        <a:bodyPr/>
        <a:lstStyle/>
        <a:p>
          <a:endParaRPr lang="de-DE"/>
        </a:p>
      </dgm:t>
    </dgm:pt>
    <dgm:pt modelId="{33BAF77F-0CEC-44DF-B94E-D70C1E7012A0}">
      <dgm:prSet custT="1"/>
      <dgm:spPr>
        <a:solidFill>
          <a:srgbClr val="CDD4E2"/>
        </a:solidFill>
      </dgm:spPr>
      <dgm:t>
        <a:bodyPr/>
        <a:lstStyle/>
        <a:p>
          <a:pPr algn="ctr"/>
          <a:r>
            <a:rPr lang="de-DE" sz="3200" dirty="0" err="1"/>
            <a:t>Once</a:t>
          </a:r>
          <a:r>
            <a:rPr lang="de-DE" sz="3200" dirty="0"/>
            <a:t> per </a:t>
          </a:r>
          <a:r>
            <a:rPr lang="de-DE" sz="3200" dirty="0" err="1"/>
            <a:t>assembled</a:t>
          </a:r>
          <a:r>
            <a:rPr lang="de-DE" sz="3200" dirty="0"/>
            <a:t> </a:t>
          </a:r>
          <a:r>
            <a:rPr lang="de-DE" sz="3200" dirty="0" err="1"/>
            <a:t>ladder</a:t>
          </a:r>
          <a:endParaRPr lang="de-DE" sz="3200" dirty="0"/>
        </a:p>
      </dgm:t>
    </dgm:pt>
    <dgm:pt modelId="{38D03507-681A-4AA1-8669-570EF97307F6}" type="parTrans" cxnId="{79146024-6B25-418D-9948-036A06C34F24}">
      <dgm:prSet/>
      <dgm:spPr/>
      <dgm:t>
        <a:bodyPr/>
        <a:lstStyle/>
        <a:p>
          <a:endParaRPr lang="de-DE"/>
        </a:p>
      </dgm:t>
    </dgm:pt>
    <dgm:pt modelId="{6B35B0D8-C9D2-4EA9-A282-8FF75BCA8DD3}" type="sibTrans" cxnId="{79146024-6B25-418D-9948-036A06C34F24}">
      <dgm:prSet/>
      <dgm:spPr/>
      <dgm:t>
        <a:bodyPr/>
        <a:lstStyle/>
        <a:p>
          <a:endParaRPr lang="de-DE"/>
        </a:p>
      </dgm:t>
    </dgm:pt>
    <dgm:pt modelId="{B6756929-6575-4EB3-97B9-85FD16E4BBF7}" type="pres">
      <dgm:prSet presAssocID="{5EA0B544-A4D6-41BA-B541-915E79EEC59D}" presName="Name0" presStyleCnt="0">
        <dgm:presLayoutVars>
          <dgm:dir/>
          <dgm:animLvl val="lvl"/>
          <dgm:resizeHandles/>
        </dgm:presLayoutVars>
      </dgm:prSet>
      <dgm:spPr/>
    </dgm:pt>
    <dgm:pt modelId="{BE23343A-97EB-448A-B4F4-77F98FBF58B4}" type="pres">
      <dgm:prSet presAssocID="{11ACAC54-4281-4CE8-B796-E2A530C74DC0}" presName="linNode" presStyleCnt="0"/>
      <dgm:spPr/>
    </dgm:pt>
    <dgm:pt modelId="{FB324A19-F68E-4791-BCAF-4C7109EDDC5C}" type="pres">
      <dgm:prSet presAssocID="{11ACAC54-4281-4CE8-B796-E2A530C74DC0}" presName="parentShp" presStyleLbl="node1" presStyleIdx="0" presStyleCnt="2" custScaleY="67573" custLinFactNeighborX="311" custLinFactNeighborY="-3618">
        <dgm:presLayoutVars>
          <dgm:bulletEnabled val="1"/>
        </dgm:presLayoutVars>
      </dgm:prSet>
      <dgm:spPr/>
    </dgm:pt>
    <dgm:pt modelId="{71296F9C-D573-4700-89B7-564B9399D318}" type="pres">
      <dgm:prSet presAssocID="{11ACAC54-4281-4CE8-B796-E2A530C74DC0}" presName="childShp" presStyleLbl="bgAccFollowNode1" presStyleIdx="0" presStyleCnt="2" custScaleX="98927" custScaleY="30133" custLinFactNeighborX="-632" custLinFactNeighborY="-12704">
        <dgm:presLayoutVars>
          <dgm:bulletEnabled val="1"/>
        </dgm:presLayoutVars>
      </dgm:prSet>
      <dgm:spPr>
        <a:prstGeom prst="downArrowCallout">
          <a:avLst/>
        </a:prstGeom>
      </dgm:spPr>
    </dgm:pt>
    <dgm:pt modelId="{205A7A19-97A4-4C8E-898B-2F6A655D4B4B}" type="pres">
      <dgm:prSet presAssocID="{C17561A7-40F4-4EF0-88BE-F4BD0B61CC07}" presName="spacing" presStyleCnt="0"/>
      <dgm:spPr/>
    </dgm:pt>
    <dgm:pt modelId="{8C3D478F-2C04-4A56-BAE8-D45E6C0A99F5}" type="pres">
      <dgm:prSet presAssocID="{7D30FD22-2946-428E-ABC7-C180E9F4C7F7}" presName="linNode" presStyleCnt="0"/>
      <dgm:spPr/>
    </dgm:pt>
    <dgm:pt modelId="{9473E0D8-BEF8-4261-8693-A854E808EC03}" type="pres">
      <dgm:prSet presAssocID="{7D30FD22-2946-428E-ABC7-C180E9F4C7F7}" presName="parentShp" presStyleLbl="node1" presStyleIdx="1" presStyleCnt="2" custScaleX="105348" custScaleY="33376" custLinFactNeighborX="-419" custLinFactNeighborY="-8888">
        <dgm:presLayoutVars>
          <dgm:bulletEnabled val="1"/>
        </dgm:presLayoutVars>
      </dgm:prSet>
      <dgm:spPr/>
    </dgm:pt>
    <dgm:pt modelId="{2B578BE0-9DFD-4084-9CD8-BB9DFB6F99C2}" type="pres">
      <dgm:prSet presAssocID="{7D30FD22-2946-428E-ABC7-C180E9F4C7F7}" presName="childShp" presStyleLbl="bgAccFollowNode1" presStyleIdx="1" presStyleCnt="2" custScaleX="104028" custScaleY="15192" custLinFactNeighborX="-1037" custLinFactNeighborY="-17453">
        <dgm:presLayoutVars>
          <dgm:bulletEnabled val="1"/>
        </dgm:presLayoutVars>
      </dgm:prSet>
      <dgm:spPr>
        <a:prstGeom prst="downArrowCallout">
          <a:avLst/>
        </a:prstGeom>
      </dgm:spPr>
    </dgm:pt>
  </dgm:ptLst>
  <dgm:cxnLst>
    <dgm:cxn modelId="{ABCD5802-2003-4AB2-86FB-660D98D9A92B}" type="presOf" srcId="{74900F2F-33A9-4705-BF4A-766D0DB6D3C0}" destId="{71296F9C-D573-4700-89B7-564B9399D318}" srcOrd="0" destOrd="0" presId="urn:microsoft.com/office/officeart/2005/8/layout/vList6"/>
    <dgm:cxn modelId="{10EA7C07-E903-4389-94C5-6BD15E8EBDDC}" srcId="{5EA0B544-A4D6-41BA-B541-915E79EEC59D}" destId="{7D30FD22-2946-428E-ABC7-C180E9F4C7F7}" srcOrd="1" destOrd="0" parTransId="{EEB6C360-6BA9-4411-B4F4-6CC0134AA0C3}" sibTransId="{F6D765E4-DD4D-486C-8DA0-BD12AE430630}"/>
    <dgm:cxn modelId="{79146024-6B25-418D-9948-036A06C34F24}" srcId="{7D30FD22-2946-428E-ABC7-C180E9F4C7F7}" destId="{33BAF77F-0CEC-44DF-B94E-D70C1E7012A0}" srcOrd="0" destOrd="0" parTransId="{38D03507-681A-4AA1-8669-570EF97307F6}" sibTransId="{6B35B0D8-C9D2-4EA9-A282-8FF75BCA8DD3}"/>
    <dgm:cxn modelId="{AC573B54-B6AA-4F72-9C57-2D4C8100BD1F}" type="presOf" srcId="{33BAF77F-0CEC-44DF-B94E-D70C1E7012A0}" destId="{2B578BE0-9DFD-4084-9CD8-BB9DFB6F99C2}" srcOrd="0" destOrd="0" presId="urn:microsoft.com/office/officeart/2005/8/layout/vList6"/>
    <dgm:cxn modelId="{24FB3779-A9D5-4B28-9474-AECFC80DF335}" srcId="{11ACAC54-4281-4CE8-B796-E2A530C74DC0}" destId="{74900F2F-33A9-4705-BF4A-766D0DB6D3C0}" srcOrd="0" destOrd="0" parTransId="{495F43AB-16EE-45FB-BC2A-D673979FA26C}" sibTransId="{7B3C9ED3-8680-41D4-9E4C-A4DF49846233}"/>
    <dgm:cxn modelId="{E08BD393-41B2-406D-AA09-6CD1BD34EB9E}" type="presOf" srcId="{11ACAC54-4281-4CE8-B796-E2A530C74DC0}" destId="{FB324A19-F68E-4791-BCAF-4C7109EDDC5C}" srcOrd="0" destOrd="0" presId="urn:microsoft.com/office/officeart/2005/8/layout/vList6"/>
    <dgm:cxn modelId="{ED29E2A2-0B55-4E38-9711-D79B65B29408}" srcId="{5EA0B544-A4D6-41BA-B541-915E79EEC59D}" destId="{11ACAC54-4281-4CE8-B796-E2A530C74DC0}" srcOrd="0" destOrd="0" parTransId="{5F9C20F4-F849-4F3D-B67E-742BC53EEF6E}" sibTransId="{C17561A7-40F4-4EF0-88BE-F4BD0B61CC07}"/>
    <dgm:cxn modelId="{02035AA6-6C31-41EE-B036-10372460B5DA}" type="presOf" srcId="{7D30FD22-2946-428E-ABC7-C180E9F4C7F7}" destId="{9473E0D8-BEF8-4261-8693-A854E808EC03}" srcOrd="0" destOrd="0" presId="urn:microsoft.com/office/officeart/2005/8/layout/vList6"/>
    <dgm:cxn modelId="{B2DEF7D6-ED3E-42C4-8396-C832C5CBA3D7}" type="presOf" srcId="{5EA0B544-A4D6-41BA-B541-915E79EEC59D}" destId="{B6756929-6575-4EB3-97B9-85FD16E4BBF7}" srcOrd="0" destOrd="0" presId="urn:microsoft.com/office/officeart/2005/8/layout/vList6"/>
    <dgm:cxn modelId="{2A48AA4C-CD88-43C0-BEF6-6C996EF6AE34}" type="presParOf" srcId="{B6756929-6575-4EB3-97B9-85FD16E4BBF7}" destId="{BE23343A-97EB-448A-B4F4-77F98FBF58B4}" srcOrd="0" destOrd="0" presId="urn:microsoft.com/office/officeart/2005/8/layout/vList6"/>
    <dgm:cxn modelId="{B9352D79-05E6-444B-A010-86E0FC5FF783}" type="presParOf" srcId="{BE23343A-97EB-448A-B4F4-77F98FBF58B4}" destId="{FB324A19-F68E-4791-BCAF-4C7109EDDC5C}" srcOrd="0" destOrd="0" presId="urn:microsoft.com/office/officeart/2005/8/layout/vList6"/>
    <dgm:cxn modelId="{DA0F2BBE-AD80-4C10-8AF5-E85EFDEA537A}" type="presParOf" srcId="{BE23343A-97EB-448A-B4F4-77F98FBF58B4}" destId="{71296F9C-D573-4700-89B7-564B9399D318}" srcOrd="1" destOrd="0" presId="urn:microsoft.com/office/officeart/2005/8/layout/vList6"/>
    <dgm:cxn modelId="{E8038776-B830-4480-815A-DE847F5EFBF9}" type="presParOf" srcId="{B6756929-6575-4EB3-97B9-85FD16E4BBF7}" destId="{205A7A19-97A4-4C8E-898B-2F6A655D4B4B}" srcOrd="1" destOrd="0" presId="urn:microsoft.com/office/officeart/2005/8/layout/vList6"/>
    <dgm:cxn modelId="{8898F028-C5C6-405D-9D85-B95406185FF1}" type="presParOf" srcId="{B6756929-6575-4EB3-97B9-85FD16E4BBF7}" destId="{8C3D478F-2C04-4A56-BAE8-D45E6C0A99F5}" srcOrd="2" destOrd="0" presId="urn:microsoft.com/office/officeart/2005/8/layout/vList6"/>
    <dgm:cxn modelId="{A89F0C69-DF76-4707-9F14-7C84B76A3365}" type="presParOf" srcId="{8C3D478F-2C04-4A56-BAE8-D45E6C0A99F5}" destId="{9473E0D8-BEF8-4261-8693-A854E808EC03}" srcOrd="0" destOrd="0" presId="urn:microsoft.com/office/officeart/2005/8/layout/vList6"/>
    <dgm:cxn modelId="{746E43E2-ED8F-4BE4-8C6A-481CC2A95426}" type="presParOf" srcId="{8C3D478F-2C04-4A56-BAE8-D45E6C0A99F5}" destId="{2B578BE0-9DFD-4084-9CD8-BB9DFB6F99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17D0C-5273-4695-9488-A917C81F0D21}">
      <dsp:nvSpPr>
        <dsp:cNvPr id="0" name=""/>
        <dsp:cNvSpPr/>
      </dsp:nvSpPr>
      <dsp:spPr>
        <a:xfrm>
          <a:off x="1521671" y="178858"/>
          <a:ext cx="3549650" cy="1232746"/>
        </a:xfrm>
        <a:prstGeom prst="ellipse">
          <a:avLst/>
        </a:prstGeom>
        <a:solidFill>
          <a:srgbClr val="B5F319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4BACF-5ECA-4DE0-9CD8-03B1ECC36792}">
      <dsp:nvSpPr>
        <dsp:cNvPr id="0" name=""/>
        <dsp:cNvSpPr/>
      </dsp:nvSpPr>
      <dsp:spPr>
        <a:xfrm>
          <a:off x="2958041" y="3138172"/>
          <a:ext cx="687916" cy="440266"/>
        </a:xfrm>
        <a:prstGeom prst="downArrow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7E7BE-6C7E-475F-A716-35CE0749038D}">
      <dsp:nvSpPr>
        <dsp:cNvPr id="0" name=""/>
        <dsp:cNvSpPr/>
      </dsp:nvSpPr>
      <dsp:spPr>
        <a:xfrm>
          <a:off x="1650999" y="3577166"/>
          <a:ext cx="3302000" cy="825500"/>
        </a:xfrm>
        <a:prstGeom prst="rect">
          <a:avLst/>
        </a:prstGeom>
        <a:noFill/>
        <a:ln w="19050"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 err="1"/>
            <a:t>Assembled</a:t>
          </a:r>
          <a:r>
            <a:rPr lang="de-DE" sz="2900" kern="1200" dirty="0"/>
            <a:t> </a:t>
          </a:r>
          <a:r>
            <a:rPr lang="de-DE" sz="2900" kern="1200" dirty="0" err="1"/>
            <a:t>ladder</a:t>
          </a:r>
          <a:endParaRPr lang="de-DE" sz="2900" kern="1200" dirty="0"/>
        </a:p>
      </dsp:txBody>
      <dsp:txXfrm>
        <a:off x="1650999" y="3577166"/>
        <a:ext cx="3302000" cy="825500"/>
      </dsp:txXfrm>
    </dsp:sp>
    <dsp:sp modelId="{7005431B-407E-4BCA-A8C4-F4738890CCDB}">
      <dsp:nvSpPr>
        <dsp:cNvPr id="0" name=""/>
        <dsp:cNvSpPr/>
      </dsp:nvSpPr>
      <dsp:spPr>
        <a:xfrm>
          <a:off x="2812203" y="1506812"/>
          <a:ext cx="1238250" cy="1238250"/>
        </a:xfrm>
        <a:prstGeom prst="ellipse">
          <a:avLst/>
        </a:prstGeom>
        <a:solidFill>
          <a:srgbClr val="442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QA </a:t>
          </a:r>
          <a:r>
            <a:rPr lang="de-DE" sz="1500" kern="1200" dirty="0" err="1"/>
            <a:t>passed</a:t>
          </a:r>
          <a:r>
            <a:rPr lang="de-DE" sz="1500" kern="1200" dirty="0"/>
            <a:t> </a:t>
          </a:r>
          <a:r>
            <a:rPr lang="de-DE" sz="1500" kern="1200" dirty="0" err="1"/>
            <a:t>modules</a:t>
          </a:r>
          <a:endParaRPr lang="de-DE" sz="1500" kern="1200" dirty="0"/>
        </a:p>
      </dsp:txBody>
      <dsp:txXfrm>
        <a:off x="2993541" y="1688150"/>
        <a:ext cx="875574" cy="875574"/>
      </dsp:txXfrm>
    </dsp:sp>
    <dsp:sp modelId="{274ADEC8-439B-4D5A-BB0F-A7AF5C051FA2}">
      <dsp:nvSpPr>
        <dsp:cNvPr id="0" name=""/>
        <dsp:cNvSpPr/>
      </dsp:nvSpPr>
      <dsp:spPr>
        <a:xfrm>
          <a:off x="1926166" y="577850"/>
          <a:ext cx="1238250" cy="1238250"/>
        </a:xfrm>
        <a:prstGeom prst="ellipse">
          <a:avLst/>
        </a:prstGeom>
        <a:solidFill>
          <a:srgbClr val="442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QA </a:t>
          </a:r>
          <a:r>
            <a:rPr lang="de-DE" sz="1500" kern="1200" dirty="0" err="1"/>
            <a:t>passed</a:t>
          </a:r>
          <a:r>
            <a:rPr lang="de-DE" sz="1500" kern="1200" dirty="0"/>
            <a:t> CF-</a:t>
          </a:r>
          <a:r>
            <a:rPr lang="de-DE" sz="1500" kern="1200" dirty="0" err="1"/>
            <a:t>structure</a:t>
          </a:r>
          <a:endParaRPr lang="de-DE" sz="1500" kern="1200" dirty="0"/>
        </a:p>
      </dsp:txBody>
      <dsp:txXfrm>
        <a:off x="2107504" y="759188"/>
        <a:ext cx="875574" cy="875574"/>
      </dsp:txXfrm>
    </dsp:sp>
    <dsp:sp modelId="{F2EECB37-688D-4632-AB73-0AFE8EA1188C}">
      <dsp:nvSpPr>
        <dsp:cNvPr id="0" name=""/>
        <dsp:cNvSpPr/>
      </dsp:nvSpPr>
      <dsp:spPr>
        <a:xfrm>
          <a:off x="3191933" y="278468"/>
          <a:ext cx="1238250" cy="1238250"/>
        </a:xfrm>
        <a:prstGeom prst="ellipse">
          <a:avLst/>
        </a:prstGeom>
        <a:solidFill>
          <a:srgbClr val="4429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L-</a:t>
          </a:r>
          <a:r>
            <a:rPr lang="de-DE" sz="1500" kern="1200" dirty="0" err="1"/>
            <a:t>Legs</a:t>
          </a:r>
          <a:r>
            <a:rPr lang="de-DE" sz="1500" kern="1200" dirty="0"/>
            <a:t> &amp; </a:t>
          </a:r>
          <a:r>
            <a:rPr lang="de-DE" sz="1500" kern="1200" dirty="0" err="1"/>
            <a:t>Bearings</a:t>
          </a:r>
          <a:r>
            <a:rPr lang="de-DE" sz="1500" kern="1200" dirty="0"/>
            <a:t>, FEB Box</a:t>
          </a:r>
        </a:p>
      </dsp:txBody>
      <dsp:txXfrm>
        <a:off x="3373271" y="459806"/>
        <a:ext cx="875574" cy="875574"/>
      </dsp:txXfrm>
    </dsp:sp>
    <dsp:sp modelId="{8ADE59BA-C22E-4580-8F7D-B779D2D82378}">
      <dsp:nvSpPr>
        <dsp:cNvPr id="0" name=""/>
        <dsp:cNvSpPr/>
      </dsp:nvSpPr>
      <dsp:spPr>
        <a:xfrm>
          <a:off x="1375833" y="52911"/>
          <a:ext cx="3852333" cy="3081866"/>
        </a:xfrm>
        <a:prstGeom prst="funnel">
          <a:avLst/>
        </a:prstGeom>
        <a:solidFill>
          <a:schemeClr val="lt1">
            <a:hueOff val="0"/>
            <a:satOff val="0"/>
            <a:lumOff val="0"/>
            <a:alpha val="13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C353D-96A6-46E5-BBB8-9B120BE4CDF8}">
      <dsp:nvSpPr>
        <dsp:cNvPr id="0" name=""/>
        <dsp:cNvSpPr/>
      </dsp:nvSpPr>
      <dsp:spPr>
        <a:xfrm>
          <a:off x="6563" y="1612822"/>
          <a:ext cx="1961703" cy="117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Gluing</a:t>
          </a:r>
          <a:r>
            <a:rPr lang="de-DE" sz="2200" kern="1200" dirty="0"/>
            <a:t> </a:t>
          </a:r>
          <a:r>
            <a:rPr lang="de-DE" sz="2200" kern="1200" dirty="0" err="1"/>
            <a:t>the</a:t>
          </a:r>
          <a:r>
            <a:rPr lang="de-DE" sz="2200" kern="1200" dirty="0"/>
            <a:t> </a:t>
          </a:r>
          <a:r>
            <a:rPr lang="de-DE" sz="2200" kern="1200" dirty="0" err="1"/>
            <a:t>Ladder</a:t>
          </a:r>
          <a:r>
            <a:rPr lang="de-DE" sz="2200" kern="1200" dirty="0"/>
            <a:t> on </a:t>
          </a:r>
          <a:r>
            <a:rPr lang="de-DE" sz="2200" kern="1200" dirty="0" err="1"/>
            <a:t>the</a:t>
          </a:r>
          <a:r>
            <a:rPr lang="de-DE" sz="2200" kern="1200" dirty="0"/>
            <a:t> </a:t>
          </a:r>
          <a:r>
            <a:rPr lang="de-DE" sz="2200" kern="1200" dirty="0" err="1"/>
            <a:t>bearings</a:t>
          </a:r>
          <a:r>
            <a:rPr lang="de-DE" sz="2200" kern="1200" dirty="0"/>
            <a:t> </a:t>
          </a:r>
        </a:p>
      </dsp:txBody>
      <dsp:txXfrm>
        <a:off x="41037" y="1647296"/>
        <a:ext cx="1892755" cy="1108074"/>
      </dsp:txXfrm>
    </dsp:sp>
    <dsp:sp modelId="{9B50C20F-D0DB-4B47-AA49-9697BC0AA45D}">
      <dsp:nvSpPr>
        <dsp:cNvPr id="0" name=""/>
        <dsp:cNvSpPr/>
      </dsp:nvSpPr>
      <dsp:spPr>
        <a:xfrm>
          <a:off x="2164437" y="1958082"/>
          <a:ext cx="415881" cy="486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/>
        </a:p>
      </dsp:txBody>
      <dsp:txXfrm>
        <a:off x="2164437" y="2055382"/>
        <a:ext cx="291117" cy="291902"/>
      </dsp:txXfrm>
    </dsp:sp>
    <dsp:sp modelId="{1886FA90-4FB4-4F95-84A1-E0ED10FDF688}">
      <dsp:nvSpPr>
        <dsp:cNvPr id="0" name=""/>
        <dsp:cNvSpPr/>
      </dsp:nvSpPr>
      <dsp:spPr>
        <a:xfrm>
          <a:off x="2752948" y="1612822"/>
          <a:ext cx="1961703" cy="117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Gluing</a:t>
          </a:r>
          <a:r>
            <a:rPr lang="de-DE" sz="2200" kern="1200" dirty="0"/>
            <a:t> L-</a:t>
          </a:r>
          <a:r>
            <a:rPr lang="de-DE" sz="2200" kern="1200" dirty="0" err="1"/>
            <a:t>Legs</a:t>
          </a:r>
          <a:r>
            <a:rPr lang="de-DE" sz="2200" kern="1200" dirty="0"/>
            <a:t> on </a:t>
          </a:r>
          <a:r>
            <a:rPr lang="de-DE" sz="2200" kern="1200" dirty="0" err="1"/>
            <a:t>the</a:t>
          </a:r>
          <a:r>
            <a:rPr lang="de-DE" sz="2200" kern="1200" dirty="0"/>
            <a:t> </a:t>
          </a:r>
          <a:r>
            <a:rPr lang="de-DE" sz="2200" kern="1200" dirty="0" err="1"/>
            <a:t>Ladder</a:t>
          </a:r>
          <a:endParaRPr lang="de-DE" sz="2200" kern="1200" dirty="0"/>
        </a:p>
      </dsp:txBody>
      <dsp:txXfrm>
        <a:off x="2787422" y="1647296"/>
        <a:ext cx="1892755" cy="1108074"/>
      </dsp:txXfrm>
    </dsp:sp>
    <dsp:sp modelId="{6E8960D1-B076-4CA1-8D9A-907CD420D805}">
      <dsp:nvSpPr>
        <dsp:cNvPr id="0" name=""/>
        <dsp:cNvSpPr/>
      </dsp:nvSpPr>
      <dsp:spPr>
        <a:xfrm>
          <a:off x="4910822" y="1958082"/>
          <a:ext cx="415881" cy="486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/>
        </a:p>
      </dsp:txBody>
      <dsp:txXfrm>
        <a:off x="4910822" y="2055382"/>
        <a:ext cx="291117" cy="291902"/>
      </dsp:txXfrm>
    </dsp:sp>
    <dsp:sp modelId="{D74AD822-685B-45A9-AEC5-54377FD4F0A8}">
      <dsp:nvSpPr>
        <dsp:cNvPr id="0" name=""/>
        <dsp:cNvSpPr/>
      </dsp:nvSpPr>
      <dsp:spPr>
        <a:xfrm>
          <a:off x="5499333" y="1612822"/>
          <a:ext cx="1961703" cy="117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 err="1"/>
            <a:t>Gluing</a:t>
          </a:r>
          <a:r>
            <a:rPr lang="de-DE" sz="2200" kern="1200" dirty="0"/>
            <a:t> Sensors </a:t>
          </a:r>
          <a:r>
            <a:rPr lang="de-DE" sz="2200" kern="1200" dirty="0" err="1"/>
            <a:t>successively</a:t>
          </a:r>
          <a:r>
            <a:rPr lang="de-DE" sz="2200" kern="1200" dirty="0"/>
            <a:t> on </a:t>
          </a:r>
          <a:r>
            <a:rPr lang="de-DE" sz="2200" kern="1200" dirty="0" err="1"/>
            <a:t>the</a:t>
          </a:r>
          <a:r>
            <a:rPr lang="de-DE" sz="2200" kern="1200" dirty="0"/>
            <a:t> L-</a:t>
          </a:r>
          <a:r>
            <a:rPr lang="de-DE" sz="2200" kern="1200" dirty="0" err="1"/>
            <a:t>Legs</a:t>
          </a:r>
          <a:endParaRPr lang="de-DE" sz="2200" kern="1200" dirty="0"/>
        </a:p>
      </dsp:txBody>
      <dsp:txXfrm>
        <a:off x="5533807" y="1647296"/>
        <a:ext cx="1892755" cy="1108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96F9C-D573-4700-89B7-564B9399D318}">
      <dsp:nvSpPr>
        <dsp:cNvPr id="0" name=""/>
        <dsp:cNvSpPr/>
      </dsp:nvSpPr>
      <dsp:spPr>
        <a:xfrm>
          <a:off x="3650055" y="24917"/>
          <a:ext cx="5392352" cy="1392130"/>
        </a:xfrm>
        <a:prstGeom prst="downArrowCallo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 err="1"/>
            <a:t>Once</a:t>
          </a:r>
          <a:r>
            <a:rPr lang="de-DE" sz="3200" kern="1200" dirty="0"/>
            <a:t> per </a:t>
          </a:r>
          <a:r>
            <a:rPr lang="de-DE" sz="3200" kern="1200" dirty="0" err="1"/>
            <a:t>ladder</a:t>
          </a:r>
          <a:endParaRPr lang="de-DE" sz="3200" kern="1200" dirty="0"/>
        </a:p>
      </dsp:txBody>
      <dsp:txXfrm>
        <a:off x="3650055" y="24917"/>
        <a:ext cx="5392352" cy="904564"/>
      </dsp:txXfrm>
    </dsp:sp>
    <dsp:sp modelId="{FB324A19-F68E-4791-BCAF-4C7109EDDC5C}">
      <dsp:nvSpPr>
        <dsp:cNvPr id="0" name=""/>
        <dsp:cNvSpPr/>
      </dsp:nvSpPr>
      <dsp:spPr>
        <a:xfrm>
          <a:off x="29243" y="0"/>
          <a:ext cx="3633893" cy="1669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1. </a:t>
          </a:r>
          <a:r>
            <a:rPr lang="de-DE" sz="1400" kern="1200" dirty="0" err="1"/>
            <a:t>Cutting</a:t>
          </a:r>
          <a:r>
            <a:rPr lang="de-DE" sz="1400" kern="1200" dirty="0"/>
            <a:t> </a:t>
          </a:r>
          <a:r>
            <a:rPr lang="de-DE" sz="1400" kern="1200" dirty="0" err="1"/>
            <a:t>and</a:t>
          </a:r>
          <a:r>
            <a:rPr lang="de-DE" sz="1400" kern="1200" dirty="0"/>
            <a:t> </a:t>
          </a:r>
          <a:r>
            <a:rPr lang="de-DE" sz="1400" kern="1200" dirty="0" err="1"/>
            <a:t>cleaning</a:t>
          </a:r>
          <a:r>
            <a:rPr lang="de-DE" sz="1400" kern="1200" dirty="0"/>
            <a:t> </a:t>
          </a:r>
          <a:r>
            <a:rPr lang="de-DE" sz="1400" kern="1200" dirty="0" err="1"/>
            <a:t>the</a:t>
          </a:r>
          <a:r>
            <a:rPr lang="de-DE" sz="1400" kern="1200" dirty="0"/>
            <a:t> CF-</a:t>
          </a:r>
          <a:r>
            <a:rPr lang="de-DE" sz="1400" kern="1200" dirty="0" err="1"/>
            <a:t>ladder</a:t>
          </a:r>
          <a:endParaRPr lang="de-D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2. Assembling </a:t>
          </a:r>
          <a:r>
            <a:rPr lang="de-DE" sz="1400" kern="1200" dirty="0" err="1"/>
            <a:t>and</a:t>
          </a:r>
          <a:r>
            <a:rPr lang="de-DE" sz="1400" kern="1200" dirty="0"/>
            <a:t> </a:t>
          </a:r>
          <a:r>
            <a:rPr lang="de-DE" sz="1400" kern="1200" dirty="0" err="1"/>
            <a:t>cleaning</a:t>
          </a:r>
          <a:r>
            <a:rPr lang="de-DE" sz="1400" kern="1200" dirty="0"/>
            <a:t> </a:t>
          </a:r>
          <a:r>
            <a:rPr lang="de-DE" sz="1400" kern="1200" dirty="0" err="1"/>
            <a:t>the</a:t>
          </a:r>
          <a:r>
            <a:rPr lang="de-DE" sz="1400" kern="1200" dirty="0"/>
            <a:t> </a:t>
          </a:r>
          <a:r>
            <a:rPr lang="de-DE" sz="1400" kern="1200" dirty="0" err="1"/>
            <a:t>Jig</a:t>
          </a:r>
          <a:endParaRPr lang="de-D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3. </a:t>
          </a:r>
          <a:r>
            <a:rPr lang="de-DE" sz="1400" kern="1200" dirty="0" err="1"/>
            <a:t>Gluing</a:t>
          </a:r>
          <a:r>
            <a:rPr lang="de-DE" sz="1400" kern="1200" dirty="0"/>
            <a:t> </a:t>
          </a:r>
          <a:r>
            <a:rPr lang="de-DE" sz="1400" kern="1200" dirty="0" err="1"/>
            <a:t>ladder</a:t>
          </a:r>
          <a:r>
            <a:rPr lang="de-DE" sz="1400" kern="1200" dirty="0"/>
            <a:t> on </a:t>
          </a:r>
          <a:r>
            <a:rPr lang="de-DE" sz="1400" kern="1200" dirty="0" err="1"/>
            <a:t>bearing</a:t>
          </a:r>
          <a:r>
            <a:rPr lang="de-DE" sz="1400" kern="1200" dirty="0"/>
            <a:t> </a:t>
          </a:r>
          <a:r>
            <a:rPr lang="de-DE" sz="1400" kern="1200" dirty="0" err="1"/>
            <a:t>blocks</a:t>
          </a:r>
          <a:endParaRPr lang="de-DE" sz="1400" kern="1200" dirty="0"/>
        </a:p>
      </dsp:txBody>
      <dsp:txXfrm>
        <a:off x="110742" y="81499"/>
        <a:ext cx="3470895" cy="1506522"/>
      </dsp:txXfrm>
    </dsp:sp>
    <dsp:sp modelId="{2B578BE0-9DFD-4084-9CD8-BB9DFB6F99C2}">
      <dsp:nvSpPr>
        <dsp:cNvPr id="0" name=""/>
        <dsp:cNvSpPr/>
      </dsp:nvSpPr>
      <dsp:spPr>
        <a:xfrm>
          <a:off x="3680251" y="1960977"/>
          <a:ext cx="5404482" cy="1393532"/>
        </a:xfrm>
        <a:prstGeom prst="downArrowCallo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 err="1"/>
            <a:t>Once</a:t>
          </a:r>
          <a:r>
            <a:rPr lang="de-DE" sz="3200" kern="1200" dirty="0"/>
            <a:t> per </a:t>
          </a:r>
          <a:r>
            <a:rPr lang="de-DE" sz="3200" kern="1200" dirty="0" err="1"/>
            <a:t>ladder</a:t>
          </a:r>
          <a:endParaRPr lang="de-DE" sz="3200" kern="1200" dirty="0"/>
        </a:p>
      </dsp:txBody>
      <dsp:txXfrm>
        <a:off x="3680251" y="1960977"/>
        <a:ext cx="5404482" cy="905475"/>
      </dsp:txXfrm>
    </dsp:sp>
    <dsp:sp modelId="{9473E0D8-BEF8-4261-8693-A854E808EC03}">
      <dsp:nvSpPr>
        <dsp:cNvPr id="0" name=""/>
        <dsp:cNvSpPr/>
      </dsp:nvSpPr>
      <dsp:spPr>
        <a:xfrm>
          <a:off x="778" y="1836473"/>
          <a:ext cx="3678693" cy="1669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4. Support </a:t>
          </a:r>
          <a:r>
            <a:rPr lang="de-DE" sz="1400" kern="1200" dirty="0" err="1"/>
            <a:t>long</a:t>
          </a:r>
          <a:r>
            <a:rPr lang="de-DE" sz="1400" kern="1200" dirty="0"/>
            <a:t> </a:t>
          </a:r>
          <a:r>
            <a:rPr lang="de-DE" sz="1400" kern="1200" dirty="0" err="1"/>
            <a:t>ladders</a:t>
          </a:r>
          <a:r>
            <a:rPr lang="de-DE" sz="1400" kern="1200" dirty="0"/>
            <a:t> </a:t>
          </a:r>
          <a:r>
            <a:rPr lang="de-DE" sz="1400" kern="1200" dirty="0" err="1"/>
            <a:t>to</a:t>
          </a:r>
          <a:r>
            <a:rPr lang="de-DE" sz="1400" kern="1200" dirty="0"/>
            <a:t> </a:t>
          </a:r>
          <a:r>
            <a:rPr lang="de-DE" sz="1400" kern="1200" dirty="0" err="1"/>
            <a:t>prevent</a:t>
          </a:r>
          <a:r>
            <a:rPr lang="de-DE" sz="1400" kern="1200" dirty="0"/>
            <a:t> </a:t>
          </a:r>
          <a:r>
            <a:rPr lang="de-DE" sz="1400" kern="1200" dirty="0" err="1"/>
            <a:t>deflection</a:t>
          </a:r>
          <a:endParaRPr lang="de-D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5. </a:t>
          </a:r>
          <a:r>
            <a:rPr lang="de-DE" sz="1400" kern="1200" dirty="0" err="1"/>
            <a:t>Preparing</a:t>
          </a:r>
          <a:r>
            <a:rPr lang="de-DE" sz="1400" kern="1200" dirty="0"/>
            <a:t> </a:t>
          </a:r>
          <a:r>
            <a:rPr lang="de-DE" sz="1400" kern="1200" dirty="0" err="1"/>
            <a:t>the</a:t>
          </a:r>
          <a:r>
            <a:rPr lang="de-DE" sz="1400" kern="1200" dirty="0"/>
            <a:t> </a:t>
          </a:r>
          <a:r>
            <a:rPr lang="de-DE" sz="1400" kern="1200" dirty="0" err="1"/>
            <a:t>gluing</a:t>
          </a:r>
          <a:r>
            <a:rPr lang="de-DE" sz="1400" kern="1200" dirty="0"/>
            <a:t> </a:t>
          </a:r>
          <a:r>
            <a:rPr lang="de-DE" sz="1400" kern="1200" dirty="0" err="1"/>
            <a:t>positions</a:t>
          </a:r>
          <a:r>
            <a:rPr lang="de-DE" sz="1400" kern="1200" dirty="0"/>
            <a:t> </a:t>
          </a:r>
          <a:r>
            <a:rPr lang="de-DE" sz="1400" kern="1200" dirty="0" err="1"/>
            <a:t>of</a:t>
          </a:r>
          <a:r>
            <a:rPr lang="de-DE" sz="1400" kern="1200" dirty="0"/>
            <a:t> </a:t>
          </a:r>
          <a:r>
            <a:rPr lang="de-DE" sz="1400" kern="1200" dirty="0" err="1"/>
            <a:t>ladder</a:t>
          </a:r>
          <a:r>
            <a:rPr lang="de-DE" sz="1400" kern="1200" dirty="0"/>
            <a:t> </a:t>
          </a:r>
          <a:r>
            <a:rPr lang="de-DE" sz="1400" kern="1200" dirty="0" err="1"/>
            <a:t>and</a:t>
          </a:r>
          <a:r>
            <a:rPr lang="de-DE" sz="1400" kern="1200" dirty="0"/>
            <a:t> L-</a:t>
          </a:r>
          <a:r>
            <a:rPr lang="de-DE" sz="1400" kern="1200" dirty="0" err="1"/>
            <a:t>legs</a:t>
          </a:r>
          <a:endParaRPr lang="de-D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6. Assembling </a:t>
          </a:r>
          <a:r>
            <a:rPr lang="de-DE" sz="1400" kern="1200" dirty="0" err="1"/>
            <a:t>the</a:t>
          </a:r>
          <a:r>
            <a:rPr lang="de-DE" sz="1400" kern="1200" dirty="0"/>
            <a:t> L-Leg </a:t>
          </a:r>
          <a:r>
            <a:rPr lang="de-DE" sz="1400" kern="1200" dirty="0" err="1"/>
            <a:t>gluingtool</a:t>
          </a:r>
          <a:r>
            <a:rPr lang="de-DE" sz="1400" kern="1200" dirty="0"/>
            <a:t> incl. L-</a:t>
          </a:r>
          <a:r>
            <a:rPr lang="de-DE" sz="1400" kern="1200" dirty="0" err="1"/>
            <a:t>Legs</a:t>
          </a:r>
          <a:endParaRPr lang="de-D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7. </a:t>
          </a:r>
          <a:r>
            <a:rPr lang="de-DE" sz="1400" kern="1200" dirty="0" err="1"/>
            <a:t>Gluing</a:t>
          </a:r>
          <a:r>
            <a:rPr lang="de-DE" sz="1400" kern="1200" dirty="0"/>
            <a:t> </a:t>
          </a:r>
          <a:r>
            <a:rPr lang="de-DE" sz="1400" kern="1200" dirty="0" err="1"/>
            <a:t>the</a:t>
          </a:r>
          <a:r>
            <a:rPr lang="de-DE" sz="1400" kern="1200" dirty="0"/>
            <a:t> L-</a:t>
          </a:r>
          <a:r>
            <a:rPr lang="de-DE" sz="1400" kern="1200" dirty="0" err="1"/>
            <a:t>Legs</a:t>
          </a:r>
          <a:r>
            <a:rPr lang="de-DE" sz="1400" kern="1200" dirty="0"/>
            <a:t> on </a:t>
          </a:r>
          <a:r>
            <a:rPr lang="de-DE" sz="1400" kern="1200" dirty="0" err="1"/>
            <a:t>the</a:t>
          </a:r>
          <a:r>
            <a:rPr lang="de-DE" sz="1400" kern="1200" dirty="0"/>
            <a:t> </a:t>
          </a:r>
          <a:r>
            <a:rPr lang="de-DE" sz="1400" kern="1200" dirty="0" err="1"/>
            <a:t>ladder</a:t>
          </a:r>
          <a:endParaRPr lang="de-DE" sz="1400" kern="1200" dirty="0"/>
        </a:p>
      </dsp:txBody>
      <dsp:txXfrm>
        <a:off x="82277" y="1917972"/>
        <a:ext cx="3515695" cy="1506522"/>
      </dsp:txXfrm>
    </dsp:sp>
    <dsp:sp modelId="{72B2DEC8-8D8C-4FB6-BD65-DE94C8BC2D47}">
      <dsp:nvSpPr>
        <dsp:cNvPr id="0" name=""/>
        <dsp:cNvSpPr/>
      </dsp:nvSpPr>
      <dsp:spPr>
        <a:xfrm>
          <a:off x="3650791" y="3847068"/>
          <a:ext cx="5393497" cy="1393532"/>
        </a:xfrm>
        <a:prstGeom prst="downArrowCallo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ct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40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Ready</a:t>
          </a:r>
          <a:r>
            <a:rPr lang="de-DE" sz="40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40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</a:t>
          </a:r>
          <a:r>
            <a:rPr lang="de-DE" sz="40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40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sensor</a:t>
          </a:r>
          <a:r>
            <a:rPr lang="de-DE" sz="40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de-DE" sz="4000" b="1" kern="1200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gluing</a:t>
          </a:r>
          <a:endParaRPr lang="de-DE" sz="4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0791" y="3847068"/>
        <a:ext cx="5393497" cy="905475"/>
      </dsp:txXfrm>
    </dsp:sp>
    <dsp:sp modelId="{16205D57-E0F0-4FFB-8297-8A1E5AA9B266}">
      <dsp:nvSpPr>
        <dsp:cNvPr id="0" name=""/>
        <dsp:cNvSpPr/>
      </dsp:nvSpPr>
      <dsp:spPr>
        <a:xfrm>
          <a:off x="28671" y="3672946"/>
          <a:ext cx="3633893" cy="1669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8. </a:t>
          </a:r>
          <a:r>
            <a:rPr lang="de-DE" sz="1400" kern="1200" dirty="0" err="1"/>
            <a:t>Disassembling</a:t>
          </a:r>
          <a:r>
            <a:rPr lang="de-DE" sz="1400" kern="1200" dirty="0"/>
            <a:t> </a:t>
          </a:r>
          <a:r>
            <a:rPr lang="de-DE" sz="1400" kern="1200" dirty="0" err="1"/>
            <a:t>the</a:t>
          </a:r>
          <a:r>
            <a:rPr lang="de-DE" sz="1400" kern="1200" dirty="0"/>
            <a:t> L-leg </a:t>
          </a:r>
          <a:r>
            <a:rPr lang="de-DE" sz="1400" kern="1200" dirty="0" err="1"/>
            <a:t>gluingtools</a:t>
          </a:r>
          <a:endParaRPr lang="de-DE" sz="1400" kern="1200" dirty="0"/>
        </a:p>
      </dsp:txBody>
      <dsp:txXfrm>
        <a:off x="110170" y="3754445"/>
        <a:ext cx="3470895" cy="1506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96F9C-D573-4700-89B7-564B9399D318}">
      <dsp:nvSpPr>
        <dsp:cNvPr id="0" name=""/>
        <dsp:cNvSpPr/>
      </dsp:nvSpPr>
      <dsp:spPr>
        <a:xfrm>
          <a:off x="3640838" y="299994"/>
          <a:ext cx="5393341" cy="1488522"/>
        </a:xfrm>
        <a:prstGeom prst="downArrowCallou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 err="1"/>
            <a:t>Depends</a:t>
          </a:r>
          <a:r>
            <a:rPr lang="de-DE" sz="3200" kern="1200" dirty="0"/>
            <a:t> on </a:t>
          </a:r>
          <a:r>
            <a:rPr lang="de-DE" sz="3200" kern="1200" dirty="0" err="1"/>
            <a:t>amount</a:t>
          </a:r>
          <a:r>
            <a:rPr lang="de-DE" sz="3200" kern="1200" dirty="0"/>
            <a:t> </a:t>
          </a:r>
          <a:r>
            <a:rPr lang="de-DE" sz="3200" kern="1200" dirty="0" err="1"/>
            <a:t>of</a:t>
          </a:r>
          <a:r>
            <a:rPr lang="de-DE" sz="3200" kern="1200" dirty="0"/>
            <a:t> </a:t>
          </a:r>
          <a:r>
            <a:rPr lang="de-DE" sz="3200" kern="1200" dirty="0" err="1"/>
            <a:t>modules</a:t>
          </a:r>
          <a:endParaRPr lang="de-DE" sz="3200" kern="1200" dirty="0"/>
        </a:p>
      </dsp:txBody>
      <dsp:txXfrm>
        <a:off x="3640838" y="299994"/>
        <a:ext cx="5393341" cy="967197"/>
      </dsp:txXfrm>
    </dsp:sp>
    <dsp:sp modelId="{FB324A19-F68E-4791-BCAF-4C7109EDDC5C}">
      <dsp:nvSpPr>
        <dsp:cNvPr id="0" name=""/>
        <dsp:cNvSpPr/>
      </dsp:nvSpPr>
      <dsp:spPr>
        <a:xfrm>
          <a:off x="46204" y="0"/>
          <a:ext cx="3634560" cy="3337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9. Assembling </a:t>
          </a:r>
          <a:r>
            <a:rPr lang="de-DE" sz="1400" kern="1200" dirty="0" err="1"/>
            <a:t>of</a:t>
          </a:r>
          <a:r>
            <a:rPr lang="de-DE" sz="1400" kern="1200" dirty="0"/>
            <a:t> </a:t>
          </a:r>
          <a:r>
            <a:rPr lang="de-DE" sz="1400" kern="1200" dirty="0" err="1"/>
            <a:t>vertical</a:t>
          </a:r>
          <a:r>
            <a:rPr lang="de-DE" sz="1400" kern="1200" dirty="0"/>
            <a:t> </a:t>
          </a:r>
          <a:r>
            <a:rPr lang="de-DE" sz="1400" kern="1200" dirty="0" err="1"/>
            <a:t>positioner</a:t>
          </a:r>
          <a:endParaRPr lang="de-D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10. </a:t>
          </a:r>
          <a:r>
            <a:rPr lang="de-DE" sz="1400" kern="1200" dirty="0" err="1"/>
            <a:t>Checking</a:t>
          </a:r>
          <a:r>
            <a:rPr lang="de-DE" sz="1400" kern="1200" dirty="0"/>
            <a:t> </a:t>
          </a:r>
          <a:r>
            <a:rPr lang="de-DE" sz="1400" kern="1200" dirty="0" err="1"/>
            <a:t>sensor</a:t>
          </a:r>
          <a:r>
            <a:rPr lang="de-DE" sz="1400" kern="1200" dirty="0"/>
            <a:t> </a:t>
          </a:r>
          <a:r>
            <a:rPr lang="de-DE" sz="1400" kern="1200" dirty="0" err="1"/>
            <a:t>orientation</a:t>
          </a:r>
          <a:endParaRPr lang="de-D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11. </a:t>
          </a:r>
          <a:r>
            <a:rPr lang="de-DE" sz="1400" kern="1200" dirty="0" err="1"/>
            <a:t>Cleaning</a:t>
          </a:r>
          <a:r>
            <a:rPr lang="de-DE" sz="1400" kern="1200" dirty="0"/>
            <a:t> </a:t>
          </a:r>
          <a:r>
            <a:rPr lang="de-DE" sz="1400" kern="1200" dirty="0" err="1"/>
            <a:t>of</a:t>
          </a:r>
          <a:r>
            <a:rPr lang="de-DE" sz="1400" kern="1200" dirty="0"/>
            <a:t> </a:t>
          </a:r>
          <a:r>
            <a:rPr lang="de-DE" sz="1400" kern="1200" dirty="0" err="1"/>
            <a:t>sensor</a:t>
          </a:r>
          <a:r>
            <a:rPr lang="de-DE" sz="1400" kern="1200" dirty="0"/>
            <a:t> holder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12. </a:t>
          </a:r>
          <a:r>
            <a:rPr lang="de-DE" sz="1400" kern="1200" dirty="0" err="1"/>
            <a:t>Positioning</a:t>
          </a:r>
          <a:r>
            <a:rPr lang="de-DE" sz="1400" kern="1200" dirty="0"/>
            <a:t> </a:t>
          </a:r>
          <a:r>
            <a:rPr lang="de-DE" sz="1400" kern="1200" dirty="0" err="1"/>
            <a:t>of</a:t>
          </a:r>
          <a:r>
            <a:rPr lang="de-DE" sz="1400" kern="1200" dirty="0"/>
            <a:t> </a:t>
          </a:r>
          <a:r>
            <a:rPr lang="de-DE" sz="1400" kern="1200" dirty="0" err="1"/>
            <a:t>sensor</a:t>
          </a:r>
          <a:r>
            <a:rPr lang="de-DE" sz="1400" kern="1200" dirty="0"/>
            <a:t> </a:t>
          </a:r>
          <a:r>
            <a:rPr lang="de-DE" sz="1400" kern="1200" dirty="0" err="1"/>
            <a:t>onto</a:t>
          </a:r>
          <a:r>
            <a:rPr lang="de-DE" sz="1400" kern="1200" dirty="0"/>
            <a:t> </a:t>
          </a:r>
          <a:r>
            <a:rPr lang="de-DE" sz="1400" kern="1200" dirty="0" err="1"/>
            <a:t>the</a:t>
          </a:r>
          <a:r>
            <a:rPr lang="de-DE" sz="1400" kern="1200" dirty="0"/>
            <a:t> sensor-holder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- Check </a:t>
          </a:r>
          <a:r>
            <a:rPr lang="de-DE" sz="1400" kern="1200" dirty="0" err="1"/>
            <a:t>of</a:t>
          </a:r>
          <a:r>
            <a:rPr lang="de-DE" sz="1400" kern="1200" dirty="0"/>
            <a:t> </a:t>
          </a:r>
          <a:r>
            <a:rPr lang="de-DE" sz="1400" kern="1200" dirty="0" err="1"/>
            <a:t>position</a:t>
          </a:r>
          <a:r>
            <a:rPr lang="de-DE" sz="1400" kern="1200" dirty="0"/>
            <a:t> </a:t>
          </a:r>
          <a:r>
            <a:rPr lang="de-DE" sz="1400" kern="1200" dirty="0" err="1"/>
            <a:t>with</a:t>
          </a:r>
          <a:r>
            <a:rPr lang="de-DE" sz="1400" kern="1200" dirty="0"/>
            <a:t> </a:t>
          </a:r>
          <a:r>
            <a:rPr lang="de-DE" sz="1400" kern="1200" dirty="0" err="1"/>
            <a:t>microscope</a:t>
          </a:r>
          <a:r>
            <a:rPr lang="de-DE" sz="1400" kern="1200" dirty="0"/>
            <a:t> - </a:t>
          </a:r>
          <a:r>
            <a:rPr lang="de-DE" sz="1400" kern="1200" dirty="0" err="1"/>
            <a:t>applying</a:t>
          </a:r>
          <a:r>
            <a:rPr lang="de-DE" sz="1400" kern="1200" dirty="0"/>
            <a:t> negative </a:t>
          </a:r>
          <a:r>
            <a:rPr lang="de-DE" sz="1400" kern="1200" dirty="0" err="1"/>
            <a:t>pressure</a:t>
          </a:r>
          <a:r>
            <a:rPr lang="de-DE" sz="1400" kern="120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13.  Fixing </a:t>
          </a:r>
          <a:r>
            <a:rPr lang="de-DE" sz="1400" kern="1200" dirty="0" err="1"/>
            <a:t>cables</a:t>
          </a:r>
          <a:r>
            <a:rPr lang="de-DE" sz="1400" kern="1200" dirty="0"/>
            <a:t> on sensorholder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14. </a:t>
          </a:r>
          <a:r>
            <a:rPr lang="de-DE" sz="1400" kern="1200" dirty="0" err="1"/>
            <a:t>Applying</a:t>
          </a:r>
          <a:r>
            <a:rPr lang="de-DE" sz="1400" kern="1200" dirty="0"/>
            <a:t> </a:t>
          </a:r>
          <a:r>
            <a:rPr lang="de-DE" sz="1400" kern="1200" dirty="0" err="1"/>
            <a:t>glue</a:t>
          </a:r>
          <a:r>
            <a:rPr lang="de-DE" sz="1400" kern="1200" dirty="0"/>
            <a:t> on L-</a:t>
          </a:r>
          <a:r>
            <a:rPr lang="de-DE" sz="1400" kern="1200" dirty="0" err="1"/>
            <a:t>Legs</a:t>
          </a:r>
          <a:endParaRPr lang="de-DE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15. </a:t>
          </a:r>
          <a:r>
            <a:rPr lang="de-DE" sz="1400" kern="1200" dirty="0" err="1"/>
            <a:t>Turning</a:t>
          </a:r>
          <a:r>
            <a:rPr lang="de-DE" sz="1400" kern="1200" dirty="0"/>
            <a:t> </a:t>
          </a:r>
          <a:r>
            <a:rPr lang="de-DE" sz="1400" kern="1200" dirty="0" err="1"/>
            <a:t>around</a:t>
          </a:r>
          <a:r>
            <a:rPr lang="de-DE" sz="1400" kern="1200" dirty="0"/>
            <a:t> sensorholder </a:t>
          </a:r>
          <a:r>
            <a:rPr lang="de-DE" sz="1400" kern="1200" dirty="0" err="1"/>
            <a:t>and</a:t>
          </a:r>
          <a:r>
            <a:rPr lang="de-DE" sz="1400" kern="1200" dirty="0"/>
            <a:t> </a:t>
          </a:r>
          <a:r>
            <a:rPr lang="de-DE" sz="1400" kern="1200" dirty="0" err="1"/>
            <a:t>position</a:t>
          </a:r>
          <a:r>
            <a:rPr lang="de-DE" sz="1400" kern="1200" dirty="0"/>
            <a:t> </a:t>
          </a:r>
          <a:r>
            <a:rPr lang="de-DE" sz="1400" kern="1200" dirty="0" err="1"/>
            <a:t>it</a:t>
          </a:r>
          <a:r>
            <a:rPr lang="de-DE" sz="1400" kern="1200" dirty="0"/>
            <a:t> on </a:t>
          </a:r>
          <a:r>
            <a:rPr lang="de-DE" sz="1400" kern="1200" dirty="0" err="1"/>
            <a:t>the</a:t>
          </a:r>
          <a:r>
            <a:rPr lang="de-DE" sz="1400" kern="1200" dirty="0"/>
            <a:t> </a:t>
          </a:r>
          <a:r>
            <a:rPr lang="de-DE" sz="1400" kern="1200" dirty="0" err="1"/>
            <a:t>Jig</a:t>
          </a:r>
          <a:r>
            <a:rPr lang="de-DE" sz="1400" kern="1200" dirty="0"/>
            <a:t> – </a:t>
          </a:r>
          <a:r>
            <a:rPr lang="de-DE" sz="1400" kern="1200" dirty="0" err="1"/>
            <a:t>support</a:t>
          </a:r>
          <a:r>
            <a:rPr lang="de-DE" sz="1400" kern="1200" dirty="0"/>
            <a:t> </a:t>
          </a:r>
          <a:r>
            <a:rPr lang="de-DE" sz="1400" kern="1200" dirty="0" err="1"/>
            <a:t>the</a:t>
          </a:r>
          <a:r>
            <a:rPr lang="de-DE" sz="1400" kern="1200" dirty="0"/>
            <a:t> FEBs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 dirty="0"/>
        </a:p>
      </dsp:txBody>
      <dsp:txXfrm>
        <a:off x="209152" y="162948"/>
        <a:ext cx="3308664" cy="3012103"/>
      </dsp:txXfrm>
    </dsp:sp>
    <dsp:sp modelId="{2B578BE0-9DFD-4084-9CD8-BB9DFB6F99C2}">
      <dsp:nvSpPr>
        <dsp:cNvPr id="0" name=""/>
        <dsp:cNvSpPr/>
      </dsp:nvSpPr>
      <dsp:spPr>
        <a:xfrm>
          <a:off x="3626398" y="3421776"/>
          <a:ext cx="5422206" cy="750460"/>
        </a:xfrm>
        <a:prstGeom prst="downArrowCallout">
          <a:avLst/>
        </a:prstGeom>
        <a:solidFill>
          <a:srgbClr val="CDD4E2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3200" kern="1200" dirty="0" err="1"/>
            <a:t>Once</a:t>
          </a:r>
          <a:r>
            <a:rPr lang="de-DE" sz="3200" kern="1200" dirty="0"/>
            <a:t> per </a:t>
          </a:r>
          <a:r>
            <a:rPr lang="de-DE" sz="3200" kern="1200" dirty="0" err="1"/>
            <a:t>assembled</a:t>
          </a:r>
          <a:r>
            <a:rPr lang="de-DE" sz="3200" kern="1200" dirty="0"/>
            <a:t> </a:t>
          </a:r>
          <a:r>
            <a:rPr lang="de-DE" sz="3200" kern="1200" dirty="0" err="1"/>
            <a:t>ladder</a:t>
          </a:r>
          <a:endParaRPr lang="de-DE" sz="3200" kern="1200" dirty="0"/>
        </a:p>
      </dsp:txBody>
      <dsp:txXfrm>
        <a:off x="3626398" y="3421776"/>
        <a:ext cx="5422206" cy="487626"/>
      </dsp:txXfrm>
    </dsp:sp>
    <dsp:sp modelId="{9473E0D8-BEF8-4261-8693-A854E808EC03}">
      <dsp:nvSpPr>
        <dsp:cNvPr id="0" name=""/>
        <dsp:cNvSpPr/>
      </dsp:nvSpPr>
      <dsp:spPr>
        <a:xfrm>
          <a:off x="0" y="3395743"/>
          <a:ext cx="3660672" cy="16487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16. </a:t>
          </a:r>
          <a:r>
            <a:rPr lang="de-DE" sz="1400" kern="1200" dirty="0" err="1"/>
            <a:t>Removng</a:t>
          </a:r>
          <a:r>
            <a:rPr lang="de-DE" sz="1400" kern="1200" dirty="0"/>
            <a:t> </a:t>
          </a:r>
          <a:r>
            <a:rPr lang="de-DE" sz="1400" kern="1200" dirty="0" err="1"/>
            <a:t>the</a:t>
          </a:r>
          <a:r>
            <a:rPr lang="de-DE" sz="1400" kern="1200" dirty="0"/>
            <a:t> sensorholder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17. </a:t>
          </a:r>
          <a:r>
            <a:rPr lang="de-DE" sz="1400" kern="1200" dirty="0" err="1"/>
            <a:t>Disassembling</a:t>
          </a:r>
          <a:r>
            <a:rPr lang="de-DE" sz="1400" kern="1200" dirty="0"/>
            <a:t> </a:t>
          </a:r>
          <a:r>
            <a:rPr lang="de-DE" sz="1400" kern="1200" dirty="0" err="1"/>
            <a:t>Vertical</a:t>
          </a:r>
          <a:r>
            <a:rPr lang="de-DE" sz="1400" kern="1200" dirty="0"/>
            <a:t> </a:t>
          </a:r>
          <a:r>
            <a:rPr lang="de-DE" sz="1400" kern="1200" dirty="0" err="1"/>
            <a:t>Positioner</a:t>
          </a:r>
          <a:endParaRPr lang="de-DE" sz="1400" kern="1200" dirty="0"/>
        </a:p>
      </dsp:txBody>
      <dsp:txXfrm>
        <a:off x="80484" y="3476227"/>
        <a:ext cx="3499704" cy="1487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851AF-B0A1-4EAF-9F15-AFFABA910861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CDA68-326E-404E-AB9B-D79EAC011F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84550" y="6376243"/>
            <a:ext cx="3136900" cy="365125"/>
          </a:xfrm>
        </p:spPr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17" name="Rechteck 16"/>
          <p:cNvSpPr/>
          <p:nvPr/>
        </p:nvSpPr>
        <p:spPr>
          <a:xfrm>
            <a:off x="0" y="3876"/>
            <a:ext cx="9906000" cy="693616"/>
          </a:xfrm>
          <a:prstGeom prst="rect">
            <a:avLst/>
          </a:prstGeom>
          <a:solidFill>
            <a:srgbClr val="281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" y="11691"/>
            <a:ext cx="507493" cy="685801"/>
          </a:xfrm>
          <a:prstGeom prst="rect">
            <a:avLst/>
          </a:prstGeom>
        </p:spPr>
      </p:pic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6817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465D47-7988-496F-86C3-9EA38BAD56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0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84550" y="6376243"/>
            <a:ext cx="3136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-----CREMLINplus WP2 kick-off meeting----01.07.2020</a:t>
            </a:r>
          </a:p>
        </p:txBody>
      </p:sp>
      <p:sp>
        <p:nvSpPr>
          <p:cNvPr id="17" name="Rechteck 16"/>
          <p:cNvSpPr/>
          <p:nvPr/>
        </p:nvSpPr>
        <p:spPr>
          <a:xfrm>
            <a:off x="0" y="3876"/>
            <a:ext cx="9906000" cy="693616"/>
          </a:xfrm>
          <a:prstGeom prst="rect">
            <a:avLst/>
          </a:prstGeom>
          <a:solidFill>
            <a:srgbClr val="281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" y="11691"/>
            <a:ext cx="507493" cy="685801"/>
          </a:xfrm>
          <a:prstGeom prst="rect">
            <a:avLst/>
          </a:prstGeom>
        </p:spPr>
      </p:pic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6817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465D47-7988-496F-86C3-9EA38BAD56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5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-----CREMLINplus WP2 kick-off meeting----01.07.2020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3876"/>
            <a:ext cx="9906000" cy="693616"/>
          </a:xfrm>
          <a:prstGeom prst="rect">
            <a:avLst/>
          </a:prstGeom>
          <a:solidFill>
            <a:srgbClr val="281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" y="11691"/>
            <a:ext cx="507493" cy="685801"/>
          </a:xfrm>
          <a:prstGeom prst="rect">
            <a:avLst/>
          </a:prstGeom>
        </p:spPr>
      </p:pic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6817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465D47-7988-496F-86C3-9EA38BAD56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7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6264696"/>
            <a:ext cx="9906000" cy="620688"/>
          </a:xfrm>
          <a:prstGeom prst="rect">
            <a:avLst/>
          </a:prstGeom>
          <a:solidFill>
            <a:srgbClr val="281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6817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465D47-7988-496F-86C3-9EA38BAD563F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Datumsplatzhalter 1"/>
          <p:cNvSpPr txBox="1">
            <a:spLocks/>
          </p:cNvSpPr>
          <p:nvPr/>
        </p:nvSpPr>
        <p:spPr>
          <a:xfrm>
            <a:off x="495300" y="636817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07/01/2020</a:t>
            </a:r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0" y="3876"/>
            <a:ext cx="9906000" cy="693616"/>
          </a:xfrm>
          <a:prstGeom prst="rect">
            <a:avLst/>
          </a:prstGeom>
          <a:solidFill>
            <a:srgbClr val="281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" y="11691"/>
            <a:ext cx="507493" cy="685801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581948" y="124447"/>
            <a:ext cx="1983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STS QA &amp; Logistics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6817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-----CREMLINplus WP2 kick-off meeting----01.07.2020</a:t>
            </a:r>
          </a:p>
        </p:txBody>
      </p:sp>
    </p:spTree>
    <p:extLst>
      <p:ext uri="{BB962C8B-B14F-4D97-AF65-F5344CB8AC3E}">
        <p14:creationId xmlns:p14="http://schemas.microsoft.com/office/powerpoint/2010/main" val="1001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e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132113" y="1720840"/>
            <a:ext cx="8084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504D">
                    <a:lumMod val="75000"/>
                  </a:srgbClr>
                </a:solidFill>
                <a:latin typeface="Algerian" panose="04020705040A02060702" pitchFamily="82" charset="0"/>
                <a:ea typeface="+mj-ea"/>
                <a:cs typeface="+mj-cs"/>
              </a:rPr>
              <a:t>Towards Milestone 7 (Month 24): </a:t>
            </a:r>
            <a:br>
              <a:rPr lang="en-US" sz="3600" dirty="0">
                <a:solidFill>
                  <a:srgbClr val="C0504D">
                    <a:lumMod val="75000"/>
                  </a:srgbClr>
                </a:solidFill>
                <a:latin typeface="Algerian" panose="04020705040A02060702" pitchFamily="82" charset="0"/>
                <a:ea typeface="+mj-ea"/>
                <a:cs typeface="+mj-cs"/>
              </a:rPr>
            </a:br>
            <a:r>
              <a:rPr lang="en-US" sz="3600" dirty="0">
                <a:solidFill>
                  <a:srgbClr val="C0504D">
                    <a:lumMod val="75000"/>
                  </a:srgbClr>
                </a:solidFill>
                <a:latin typeface="Algerian" panose="04020705040A02060702" pitchFamily="82" charset="0"/>
                <a:ea typeface="+mj-ea"/>
                <a:cs typeface="+mj-cs"/>
              </a:rPr>
              <a:t>Series production of detector ladders for CBM-STS started</a:t>
            </a:r>
            <a:endParaRPr lang="en-US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145117" y="3889905"/>
            <a:ext cx="7429500" cy="445028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800" dirty="0"/>
              <a:t>Andrea Wilms, GSI</a:t>
            </a:r>
            <a:endParaRPr lang="en-US" sz="1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96" y="5219529"/>
            <a:ext cx="4457880" cy="85608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4970684"/>
            <a:ext cx="5266944" cy="12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44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740651" y="169333"/>
            <a:ext cx="209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Workflow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0681524"/>
              </p:ext>
            </p:extLst>
          </p:nvPr>
        </p:nvGraphicFramePr>
        <p:xfrm>
          <a:off x="1117600" y="704334"/>
          <a:ext cx="74676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48734" y="1112336"/>
            <a:ext cx="466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</a:t>
            </a:r>
            <a:r>
              <a:rPr lang="de-D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de-D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  <a:r>
              <a:rPr lang="de-D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r>
              <a:rPr lang="de-D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388532" y="3884275"/>
            <a:ext cx="1312333" cy="859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Curing</a:t>
            </a:r>
            <a:r>
              <a:rPr lang="de-DE" dirty="0"/>
              <a:t> time I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4195233" y="3884275"/>
            <a:ext cx="1312333" cy="859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Curing</a:t>
            </a:r>
            <a:r>
              <a:rPr lang="de-DE" dirty="0"/>
              <a:t> time II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7001934" y="3884275"/>
            <a:ext cx="1312333" cy="859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Curing</a:t>
            </a:r>
            <a:r>
              <a:rPr lang="de-DE" dirty="0"/>
              <a:t> time</a:t>
            </a:r>
          </a:p>
          <a:p>
            <a:pPr algn="ctr"/>
            <a:r>
              <a:rPr lang="de-DE" dirty="0"/>
              <a:t>III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8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39779" y="135467"/>
            <a:ext cx="307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Workflow: First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51727002"/>
              </p:ext>
            </p:extLst>
          </p:nvPr>
        </p:nvGraphicFramePr>
        <p:xfrm>
          <a:off x="313266" y="770466"/>
          <a:ext cx="9084734" cy="534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feil nach unten 7"/>
          <p:cNvSpPr/>
          <p:nvPr/>
        </p:nvSpPr>
        <p:spPr>
          <a:xfrm>
            <a:off x="6234979" y="1185334"/>
            <a:ext cx="851622" cy="1650999"/>
          </a:xfrm>
          <a:prstGeom prst="downArrow">
            <a:avLst>
              <a:gd name="adj1" fmla="val 50000"/>
              <a:gd name="adj2" fmla="val 58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5967331" y="1826167"/>
            <a:ext cx="1386918" cy="36933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Curing</a:t>
            </a:r>
            <a:r>
              <a:rPr lang="de-DE" dirty="0"/>
              <a:t> time I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6234979" y="3166533"/>
            <a:ext cx="851622" cy="1551001"/>
          </a:xfrm>
          <a:prstGeom prst="downArrow">
            <a:avLst>
              <a:gd name="adj1" fmla="val 50000"/>
              <a:gd name="adj2" fmla="val 58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5967331" y="3707368"/>
            <a:ext cx="1444626" cy="36933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Curing</a:t>
            </a:r>
            <a:r>
              <a:rPr lang="de-DE" dirty="0"/>
              <a:t> time II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1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>
          <a:xfrm>
            <a:off x="4074222" y="4879579"/>
            <a:ext cx="5698067" cy="1160776"/>
          </a:xfrm>
          <a:prstGeom prst="roundRect">
            <a:avLst/>
          </a:prstGeom>
          <a:solidFill>
            <a:srgbClr val="CDD4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Assembled</a:t>
            </a:r>
            <a:r>
              <a:rPr lang="de-DE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272375802"/>
              </p:ext>
            </p:extLst>
          </p:nvPr>
        </p:nvGraphicFramePr>
        <p:xfrm>
          <a:off x="330198" y="736600"/>
          <a:ext cx="9086400" cy="548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feil nach unten 5"/>
          <p:cNvSpPr/>
          <p:nvPr/>
        </p:nvSpPr>
        <p:spPr>
          <a:xfrm>
            <a:off x="6241887" y="1988634"/>
            <a:ext cx="851622" cy="2219299"/>
          </a:xfrm>
          <a:prstGeom prst="downArrow">
            <a:avLst>
              <a:gd name="adj1" fmla="val 50000"/>
              <a:gd name="adj2" fmla="val 58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5975798" y="2119582"/>
            <a:ext cx="1502334" cy="36933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Curing</a:t>
            </a:r>
            <a:r>
              <a:rPr lang="de-DE" dirty="0"/>
              <a:t> time III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539779" y="135467"/>
            <a:ext cx="335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Workflow: Second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12</a:t>
            </a:fld>
            <a:endParaRPr lang="en-US"/>
          </a:p>
        </p:txBody>
      </p:sp>
      <p:sp>
        <p:nvSpPr>
          <p:cNvPr id="10" name="Pfeil nach rechts 9"/>
          <p:cNvSpPr/>
          <p:nvPr/>
        </p:nvSpPr>
        <p:spPr>
          <a:xfrm rot="18109543">
            <a:off x="2006214" y="3769387"/>
            <a:ext cx="840168" cy="121564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8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13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7199583" y="0"/>
            <a:ext cx="2110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Manpower  &amp; Time</a:t>
            </a:r>
          </a:p>
          <a:p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37037" y="1084218"/>
            <a:ext cx="830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Based on an average amount of modules for assembly of one ladder of 8.23 modules: 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05828"/>
              </p:ext>
            </p:extLst>
          </p:nvPr>
        </p:nvGraphicFramePr>
        <p:xfrm>
          <a:off x="1559559" y="1661967"/>
          <a:ext cx="66040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423864649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9941724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76498701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25527864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500035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Assembly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Iteration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Working Time [min]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Time [days]</a:t>
                      </a:r>
                    </a:p>
                    <a:p>
                      <a:r>
                        <a:rPr lang="en-US" dirty="0"/>
                        <a:t>(curing included)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64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835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83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03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22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797760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22762" y="5237786"/>
            <a:ext cx="9477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Note: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Assembly steps 16-17 in parallel to Assembly steps 1-3 of the next ladder to be assembled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Simultaneous activities on different ladders (at different assembly stages) as often as possible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559559" y="4596392"/>
            <a:ext cx="2604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→ 1.42 weeks per ladder </a:t>
            </a:r>
          </a:p>
        </p:txBody>
      </p:sp>
    </p:spTree>
    <p:extLst>
      <p:ext uri="{BB962C8B-B14F-4D97-AF65-F5344CB8AC3E}">
        <p14:creationId xmlns:p14="http://schemas.microsoft.com/office/powerpoint/2010/main" val="123564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14</a:t>
            </a:fld>
            <a:endParaRPr lang="en-US"/>
          </a:p>
        </p:txBody>
      </p:sp>
      <p:grpSp>
        <p:nvGrpSpPr>
          <p:cNvPr id="21" name="Gruppieren 20"/>
          <p:cNvGrpSpPr/>
          <p:nvPr/>
        </p:nvGrpSpPr>
        <p:grpSpPr>
          <a:xfrm>
            <a:off x="4030979" y="1169670"/>
            <a:ext cx="3159969" cy="2677753"/>
            <a:chOff x="4030979" y="1169670"/>
            <a:chExt cx="3159969" cy="2677753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980" y="1169670"/>
              <a:ext cx="3159968" cy="2369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030979" y="3539646"/>
              <a:ext cx="25406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</a:rPr>
                <a:t>Application of glue onto L-legs 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6721307" y="1046558"/>
            <a:ext cx="3070463" cy="3247312"/>
            <a:chOff x="6721307" y="1046558"/>
            <a:chExt cx="3070463" cy="324731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1307" y="1398270"/>
              <a:ext cx="21717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284338" y="1046558"/>
              <a:ext cx="2507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</a:rPr>
                <a:t>Transfer of module #1 to ladder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2393917" y="3841203"/>
            <a:ext cx="7556274" cy="2426327"/>
            <a:chOff x="2393917" y="3841203"/>
            <a:chExt cx="7556274" cy="2426327"/>
          </a:xfrm>
        </p:grpSpPr>
        <p:sp>
          <p:nvSpPr>
            <p:cNvPr id="11" name="TextBox 10"/>
            <p:cNvSpPr txBox="1"/>
            <p:nvPr/>
          </p:nvSpPr>
          <p:spPr>
            <a:xfrm>
              <a:off x="7800504" y="5315515"/>
              <a:ext cx="2149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</a:rPr>
                <a:t>module #1 transferred,  fixed during curing of glue 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697" b="21684"/>
            <a:stretch/>
          </p:blipFill>
          <p:spPr bwMode="auto">
            <a:xfrm>
              <a:off x="2393917" y="4827275"/>
              <a:ext cx="5376953" cy="1440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41" b="20663"/>
            <a:stretch/>
          </p:blipFill>
          <p:spPr bwMode="auto">
            <a:xfrm>
              <a:off x="6291457" y="3841203"/>
              <a:ext cx="2791272" cy="1094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157852" y="752690"/>
            <a:ext cx="379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Ladder #0 for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mSTS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544079" y="145804"/>
            <a:ext cx="291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Ladder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Assembly</a:t>
            </a:r>
            <a:r>
              <a:rPr lang="de-DE" b="1" dirty="0">
                <a:solidFill>
                  <a:schemeClr val="bg1"/>
                </a:solidFill>
              </a:rPr>
              <a:t> in </a:t>
            </a:r>
            <a:r>
              <a:rPr lang="de-DE" b="1" dirty="0" err="1">
                <a:solidFill>
                  <a:schemeClr val="bg1"/>
                </a:solidFill>
              </a:rPr>
              <a:t>pictures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-1" y="1491196"/>
            <a:ext cx="3830515" cy="3173494"/>
            <a:chOff x="-1" y="1491196"/>
            <a:chExt cx="3830515" cy="317349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50" y="2182527"/>
              <a:ext cx="3386667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39" b="34248"/>
            <a:stretch/>
          </p:blipFill>
          <p:spPr bwMode="auto">
            <a:xfrm>
              <a:off x="389877" y="1491196"/>
              <a:ext cx="3423385" cy="59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-1" y="4141470"/>
              <a:ext cx="3830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</a:rPr>
                <a:t>                       module #0 installed on Ladder</a:t>
              </a:r>
            </a:p>
            <a:p>
              <a:r>
                <a:rPr lang="en-US" sz="1400" b="1" dirty="0">
                  <a:solidFill>
                    <a:srgbClr val="002060"/>
                  </a:solidFill>
                </a:rPr>
                <a:t>module #1 on transfer tool</a:t>
              </a:r>
            </a:p>
          </p:txBody>
        </p:sp>
        <p:sp>
          <p:nvSpPr>
            <p:cNvPr id="16" name="Pfeil nach rechts 15"/>
            <p:cNvSpPr/>
            <p:nvPr/>
          </p:nvSpPr>
          <p:spPr>
            <a:xfrm rot="18109543">
              <a:off x="2006214" y="3769387"/>
              <a:ext cx="840168" cy="121564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feil nach rechts 16"/>
            <p:cNvSpPr/>
            <p:nvPr/>
          </p:nvSpPr>
          <p:spPr>
            <a:xfrm rot="18109543">
              <a:off x="-64981" y="3489621"/>
              <a:ext cx="1777712" cy="13893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86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15</a:t>
            </a:fld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8" b="12023"/>
          <a:stretch/>
        </p:blipFill>
        <p:spPr>
          <a:xfrm>
            <a:off x="355003" y="987795"/>
            <a:ext cx="8229600" cy="3024188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1" y="3083166"/>
            <a:ext cx="5346661" cy="3003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664" y="3149363"/>
            <a:ext cx="3974563" cy="254905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44079" y="145804"/>
            <a:ext cx="3040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Assembled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Ladder</a:t>
            </a:r>
            <a:r>
              <a:rPr lang="de-DE" b="1" dirty="0">
                <a:solidFill>
                  <a:schemeClr val="bg1"/>
                </a:solidFill>
              </a:rPr>
              <a:t> in </a:t>
            </a:r>
            <a:r>
              <a:rPr lang="de-DE" b="1" dirty="0" err="1">
                <a:solidFill>
                  <a:schemeClr val="bg1"/>
                </a:solidFill>
              </a:rPr>
              <a:t>pictures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98738" y="5570070"/>
            <a:ext cx="343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Metrology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measurment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64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776"/>
            <a:ext cx="9906000" cy="443004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86592" y="941568"/>
            <a:ext cx="581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Box </a:t>
            </a:r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</a:t>
            </a:r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assembled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(design </a:t>
            </a:r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finalized</a:t>
            </a:r>
            <a:r>
              <a:rPr lang="de-D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" y="4711621"/>
            <a:ext cx="4198281" cy="127106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46990" y="1814286"/>
            <a:ext cx="5031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Assembled ladder &amp; baseplate are stored within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FEB Boxes and Bearings are fixed within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ESD protective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16</a:t>
            </a:fld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6544079" y="145804"/>
            <a:ext cx="277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Assembled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Ladder</a:t>
            </a:r>
            <a:r>
              <a:rPr lang="de-DE" b="1" dirty="0">
                <a:solidFill>
                  <a:schemeClr val="bg1"/>
                </a:solidFill>
              </a:rPr>
              <a:t>: Storage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76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17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6521450" y="152401"/>
            <a:ext cx="33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Records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459" y="850893"/>
            <a:ext cx="97549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Ladder Assembly as part of the overall STS data logistics workflow: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Documentation of workflow status and possible ‘events’ during assembly and/or testing: </a:t>
            </a:r>
          </a:p>
          <a:p>
            <a:r>
              <a:rPr lang="en-US" b="1" dirty="0">
                <a:solidFill>
                  <a:srgbClr val="002060"/>
                </a:solidFill>
              </a:rPr>
              <a:t>      electronic logbook </a:t>
            </a:r>
            <a:r>
              <a:rPr lang="en-US" b="1" dirty="0" err="1">
                <a:solidFill>
                  <a:srgbClr val="C00000"/>
                </a:solidFill>
              </a:rPr>
              <a:t>elog</a:t>
            </a:r>
            <a:endParaRPr lang="en-US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QA data to be stored at Central storage place, before </a:t>
            </a:r>
            <a:r>
              <a:rPr lang="en-US" b="1" dirty="0">
                <a:solidFill>
                  <a:srgbClr val="C00000"/>
                </a:solidFill>
              </a:rPr>
              <a:t>Component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database</a:t>
            </a:r>
            <a:r>
              <a:rPr lang="en-US" b="1" dirty="0"/>
              <a:t> </a:t>
            </a:r>
            <a:r>
              <a:rPr lang="en-US" b="1" dirty="0">
                <a:solidFill>
                  <a:srgbClr val="002060"/>
                </a:solidFill>
              </a:rPr>
              <a:t>(DB) upload initialized</a:t>
            </a:r>
          </a:p>
          <a:p>
            <a:r>
              <a:rPr lang="en-US" b="1" dirty="0">
                <a:solidFill>
                  <a:srgbClr val="002060"/>
                </a:solidFill>
              </a:rPr>
              <a:t>     (also logistics aspects are stored herein)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Test records/Bill </a:t>
            </a:r>
            <a:r>
              <a:rPr lang="en-US" b="1">
                <a:solidFill>
                  <a:srgbClr val="002060"/>
                </a:solidFill>
              </a:rPr>
              <a:t>of Materials (BOMs), </a:t>
            </a:r>
            <a:r>
              <a:rPr lang="en-US" b="1" dirty="0">
                <a:solidFill>
                  <a:srgbClr val="002060"/>
                </a:solidFill>
              </a:rPr>
              <a:t>based on ‘Assembly on demand’ are provided to the </a:t>
            </a:r>
          </a:p>
          <a:p>
            <a:r>
              <a:rPr lang="en-US" b="1" dirty="0">
                <a:solidFill>
                  <a:srgbClr val="002060"/>
                </a:solidFill>
              </a:rPr>
              <a:t>      Assembly Team via </a:t>
            </a:r>
            <a:r>
              <a:rPr lang="en-US" b="1" dirty="0" err="1">
                <a:solidFill>
                  <a:srgbClr val="C00000"/>
                </a:solidFill>
              </a:rPr>
              <a:t>Redmine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90570" y="3579818"/>
            <a:ext cx="94625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elog</a:t>
            </a:r>
            <a:r>
              <a:rPr lang="en-US" b="1" dirty="0">
                <a:solidFill>
                  <a:srgbClr val="002060"/>
                </a:solidFill>
              </a:rPr>
              <a:t> example: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Ladder assembly workflow as interactive workflow sheet/checklist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Check of correct nomenclatures (BOM consistency) included</a:t>
            </a:r>
          </a:p>
          <a:p>
            <a:r>
              <a:rPr lang="en-US" b="1" u="sng" dirty="0">
                <a:solidFill>
                  <a:srgbClr val="002060"/>
                </a:solidFill>
              </a:rPr>
              <a:t>To do: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Individual checklist steps have to be adopted due to optimized workflow (work in progress}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Nomenclature checks have to be adopted due to necessary additional labeling of CF structures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2060"/>
                </a:solidFill>
              </a:rPr>
              <a:t>Consistency checks &amp; User Alert/Warnings, etc. have to be implemented </a:t>
            </a:r>
          </a:p>
          <a:p>
            <a:r>
              <a:rPr lang="en-US" b="1" dirty="0">
                <a:solidFill>
                  <a:srgbClr val="002060"/>
                </a:solidFill>
              </a:rPr>
              <a:t>     (successfully tested for Module Assembly Workflow sheet already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08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18</a:t>
            </a:fld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" y="1127712"/>
            <a:ext cx="9683931" cy="449939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907495" y="0"/>
            <a:ext cx="375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Interactive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workflow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sheet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elog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72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19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7966836" y="13470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Timelines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" y="1524952"/>
            <a:ext cx="8305224" cy="30813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0140" y="4883030"/>
            <a:ext cx="8035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and Ladder Production Readiness Review:	04/2021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and Ladder Series Production: 		04/2021 – 11/2023</a:t>
            </a:r>
          </a:p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STS system assembly and commissioning in laboratory:	06/2021 – 08/2024 </a:t>
            </a:r>
            <a:r>
              <a:rPr lang="en-US" dirty="0"/>
              <a:t>	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430103" y="1149717"/>
            <a:ext cx="11430" cy="34404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64530" y="1165860"/>
            <a:ext cx="11430" cy="34404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6489181" y="2096452"/>
            <a:ext cx="484632" cy="8822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23856" y="1911786"/>
            <a:ext cx="2932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M7 Ladder Series Production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4073" y="791408"/>
            <a:ext cx="100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873" y="788848"/>
            <a:ext cx="237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series production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332" y="1149717"/>
            <a:ext cx="2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CBM Project Timeline: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2025" y="1203881"/>
            <a:ext cx="69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2020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7915" y="1203881"/>
            <a:ext cx="69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    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84599" y="1203881"/>
            <a:ext cx="69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74055" y="1203881"/>
            <a:ext cx="69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2023      </a:t>
            </a:r>
          </a:p>
        </p:txBody>
      </p:sp>
    </p:spTree>
    <p:extLst>
      <p:ext uri="{BB962C8B-B14F-4D97-AF65-F5344CB8AC3E}">
        <p14:creationId xmlns:p14="http://schemas.microsoft.com/office/powerpoint/2010/main" val="281627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8130" y="1295395"/>
            <a:ext cx="563930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r>
              <a:rPr lang="de-DE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de-DE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rgbClr val="002060"/>
                </a:solidFill>
              </a:rPr>
              <a:t>Assembly</a:t>
            </a:r>
            <a:r>
              <a:rPr lang="de-DE" sz="2400" dirty="0">
                <a:solidFill>
                  <a:srgbClr val="002060"/>
                </a:solidFill>
              </a:rPr>
              <a:t> Tools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002060"/>
                </a:solidFill>
              </a:rPr>
              <a:t>(Data-) </a:t>
            </a:r>
            <a:r>
              <a:rPr lang="de-DE" sz="2400" dirty="0" err="1">
                <a:solidFill>
                  <a:srgbClr val="002060"/>
                </a:solidFill>
              </a:rPr>
              <a:t>Logistics</a:t>
            </a:r>
            <a:endParaRPr lang="de-DE" sz="2400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rgbClr val="002060"/>
                </a:solidFill>
              </a:rPr>
              <a:t>Assembly</a:t>
            </a:r>
            <a:r>
              <a:rPr lang="de-DE" sz="2400" dirty="0">
                <a:solidFill>
                  <a:srgbClr val="002060"/>
                </a:solidFill>
              </a:rPr>
              <a:t> Workflow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rgbClr val="002060"/>
                </a:solidFill>
              </a:rPr>
              <a:t>Documentation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and</a:t>
            </a:r>
            <a:r>
              <a:rPr lang="de-DE" sz="2400" dirty="0">
                <a:solidFill>
                  <a:srgbClr val="002060"/>
                </a:solidFill>
              </a:rPr>
              <a:t> QA </a:t>
            </a:r>
            <a:r>
              <a:rPr lang="de-DE" sz="2400" dirty="0" err="1">
                <a:solidFill>
                  <a:srgbClr val="002060"/>
                </a:solidFill>
              </a:rPr>
              <a:t>related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topics</a:t>
            </a:r>
            <a:endParaRPr lang="de-DE" sz="2400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rgbClr val="002060"/>
                </a:solidFill>
              </a:rPr>
              <a:t>Ressources</a:t>
            </a:r>
            <a:endParaRPr lang="de-DE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20</a:t>
            </a:fld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1206721" y="2967335"/>
            <a:ext cx="7492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de-DE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</a:t>
            </a:r>
            <a:r>
              <a:rPr lang="de-DE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are</a:t>
            </a:r>
            <a:r>
              <a:rPr lang="de-DE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well</a:t>
            </a:r>
            <a:r>
              <a:rPr lang="de-DE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set</a:t>
            </a:r>
            <a:r>
              <a:rPr lang="de-DE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up</a:t>
            </a:r>
            <a:r>
              <a:rPr lang="de-DE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</a:t>
            </a:r>
            <a:r>
              <a:rPr lang="de-DE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actively</a:t>
            </a:r>
            <a:r>
              <a:rPr lang="de-DE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working</a:t>
            </a:r>
            <a:r>
              <a:rPr lang="de-DE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towards</a:t>
            </a:r>
            <a:r>
              <a:rPr lang="de-DE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matching</a:t>
            </a:r>
            <a:r>
              <a:rPr lang="de-DE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</a:t>
            </a:r>
            <a:r>
              <a:rPr lang="de-DE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de-DE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milestone</a:t>
            </a:r>
            <a:r>
              <a:rPr lang="de-DE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M7 </a:t>
            </a:r>
          </a:p>
        </p:txBody>
      </p:sp>
    </p:spTree>
    <p:extLst>
      <p:ext uri="{BB962C8B-B14F-4D97-AF65-F5344CB8AC3E}">
        <p14:creationId xmlns:p14="http://schemas.microsoft.com/office/powerpoint/2010/main" val="203338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901711" y="118588"/>
            <a:ext cx="3710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&amp;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3</a:t>
            </a:fld>
            <a:endParaRPr lang="en-US"/>
          </a:p>
        </p:txBody>
      </p:sp>
      <p:pic>
        <p:nvPicPr>
          <p:cNvPr id="15" name="Picture 2" descr="C:\Users\jheuser\Desktop\IMG_20150929_114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6" y="1588452"/>
            <a:ext cx="4587664" cy="34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5336" y="1260321"/>
            <a:ext cx="344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GSI Detector Laboratory 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1711" y="998711"/>
            <a:ext cx="2779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State Section of cleanroom: 150 m</a:t>
            </a:r>
            <a:r>
              <a:rPr lang="en-US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5336" y="5146062"/>
            <a:ext cx="4199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m</a:t>
            </a:r>
            <a:r>
              <a:rPr lang="en-US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clean rooms (2</a:t>
            </a:r>
            <a:r>
              <a:rPr lang="en-US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floor) </a:t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m</a:t>
            </a:r>
            <a:r>
              <a:rPr lang="en-US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rooms + workshops (1</a:t>
            </a:r>
            <a:r>
              <a:rPr lang="en-US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floor)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25" name="Gruppieren 7"/>
          <p:cNvGrpSpPr/>
          <p:nvPr/>
        </p:nvGrpSpPr>
        <p:grpSpPr>
          <a:xfrm>
            <a:off x="5219708" y="1686096"/>
            <a:ext cx="4321651" cy="3994690"/>
            <a:chOff x="3509168" y="775743"/>
            <a:chExt cx="6024563" cy="5175885"/>
          </a:xfrm>
        </p:grpSpPr>
        <p:pic>
          <p:nvPicPr>
            <p:cNvPr id="26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9168" y="775743"/>
              <a:ext cx="6024563" cy="5175885"/>
            </a:xfrm>
            <a:prstGeom prst="rect">
              <a:avLst/>
            </a:prstGeom>
          </p:spPr>
        </p:pic>
        <p:sp>
          <p:nvSpPr>
            <p:cNvPr id="27" name="Rechteck 3"/>
            <p:cNvSpPr/>
            <p:nvPr/>
          </p:nvSpPr>
          <p:spPr>
            <a:xfrm>
              <a:off x="3810000" y="3781425"/>
              <a:ext cx="466725" cy="55245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feld 4"/>
            <p:cNvSpPr txBox="1"/>
            <p:nvPr/>
          </p:nvSpPr>
          <p:spPr>
            <a:xfrm>
              <a:off x="3771900" y="3857595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QA mea-</a:t>
              </a:r>
            </a:p>
            <a:p>
              <a:r>
                <a:rPr lang="en-US" sz="1000" dirty="0" err="1"/>
                <a:t>surement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116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3" y="1310174"/>
            <a:ext cx="252479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96995"/>
            <a:ext cx="8991600" cy="1975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10174"/>
            <a:ext cx="2265357" cy="28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2692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>
            <a:off x="4569652" y="3983215"/>
            <a:ext cx="329479" cy="1205717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4138" y="3621055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Wafer prober (Sensor QA)  </a:t>
            </a:r>
          </a:p>
        </p:txBody>
      </p:sp>
      <p:sp>
        <p:nvSpPr>
          <p:cNvPr id="10" name="Down Arrow 9"/>
          <p:cNvSpPr/>
          <p:nvPr/>
        </p:nvSpPr>
        <p:spPr>
          <a:xfrm rot="18746314">
            <a:off x="3203448" y="4057951"/>
            <a:ext cx="359760" cy="1706396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872672">
            <a:off x="6277949" y="4287507"/>
            <a:ext cx="289182" cy="1601444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2109" y="4085664"/>
            <a:ext cx="230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</a:rPr>
              <a:t>Delvotec</a:t>
            </a:r>
            <a:r>
              <a:rPr lang="en-US" sz="1400" b="1" dirty="0">
                <a:solidFill>
                  <a:srgbClr val="002060"/>
                </a:solidFill>
              </a:rPr>
              <a:t> G5 bonder (tab)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4074747"/>
            <a:ext cx="230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002060"/>
                </a:solidFill>
              </a:rPr>
              <a:t>Delvotec</a:t>
            </a:r>
            <a:r>
              <a:rPr lang="en-US" sz="1400" b="1" dirty="0">
                <a:solidFill>
                  <a:srgbClr val="002060"/>
                </a:solidFill>
              </a:rPr>
              <a:t> G5 bonder (wire)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781136" y="1421"/>
            <a:ext cx="3832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beforehand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99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42" y="1509933"/>
            <a:ext cx="4627397" cy="347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7754" y="1804835"/>
            <a:ext cx="3784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Current status: 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Module assembly team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dirty="0"/>
              <a:t> </a:t>
            </a:r>
          </a:p>
          <a:p>
            <a:r>
              <a:rPr lang="en-US" dirty="0"/>
              <a:t>1 shift crew – 3 people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Ladder assembly team: </a:t>
            </a:r>
          </a:p>
          <a:p>
            <a:r>
              <a:rPr lang="en-US" dirty="0"/>
              <a:t>2 people </a:t>
            </a:r>
          </a:p>
          <a:p>
            <a:r>
              <a:rPr lang="en-US" dirty="0"/>
              <a:t>for prototyping/procedure finalization 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Use </a:t>
            </a:r>
            <a:r>
              <a:rPr lang="en-US" b="1" dirty="0" err="1">
                <a:solidFill>
                  <a:srgbClr val="00B050"/>
                </a:solidFill>
              </a:rPr>
              <a:t>CREMLINplus</a:t>
            </a:r>
            <a:r>
              <a:rPr lang="en-US" b="1" dirty="0">
                <a:solidFill>
                  <a:srgbClr val="00B050"/>
                </a:solidFill>
              </a:rPr>
              <a:t> impact (personnel) to set up and increase production teams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Pfeil nach links 5"/>
          <p:cNvSpPr/>
          <p:nvPr/>
        </p:nvSpPr>
        <p:spPr>
          <a:xfrm rot="20686918">
            <a:off x="4564311" y="2683933"/>
            <a:ext cx="1185334" cy="296333"/>
          </a:xfrm>
          <a:prstGeom prst="lef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6133142" y="126660"/>
            <a:ext cx="352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&amp;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--Who?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80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graphicFrame>
        <p:nvGraphicFramePr>
          <p:cNvPr id="5" name="Diagramm 4"/>
          <p:cNvGraphicFramePr/>
          <p:nvPr/>
        </p:nvGraphicFramePr>
        <p:xfrm>
          <a:off x="4431901" y="115146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7"/>
          <a:stretch/>
        </p:blipFill>
        <p:spPr>
          <a:xfrm>
            <a:off x="410784" y="876582"/>
            <a:ext cx="1313542" cy="91868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5" y="4202211"/>
            <a:ext cx="3667263" cy="1983929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67" y="686479"/>
            <a:ext cx="2587925" cy="194094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387" y="2674096"/>
            <a:ext cx="5074508" cy="163109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7405855" y="144690"/>
            <a:ext cx="21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Ladder-Ingredients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5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36483" y="173204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2820" y="658594"/>
            <a:ext cx="3003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 </a:t>
            </a:r>
            <a:r>
              <a:rPr lang="de-DE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encoded</a:t>
            </a:r>
            <a:r>
              <a:rPr lang="de-DE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de-DE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Ladder</a:t>
            </a:r>
            <a:r>
              <a:rPr lang="de-DE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-ID: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79" y="987908"/>
            <a:ext cx="8180832" cy="24749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3848408"/>
            <a:ext cx="8394192" cy="22494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08579" y="5508394"/>
            <a:ext cx="3096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 </a:t>
            </a:r>
            <a:r>
              <a:rPr lang="de-DE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encoded</a:t>
            </a:r>
            <a:r>
              <a:rPr lang="de-DE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Module-ID: 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1964267" y="1590485"/>
            <a:ext cx="6165371" cy="2361686"/>
            <a:chOff x="1964267" y="1590485"/>
            <a:chExt cx="6165371" cy="2361686"/>
          </a:xfrm>
        </p:grpSpPr>
        <p:sp>
          <p:nvSpPr>
            <p:cNvPr id="9" name="Pfeil nach unten 8"/>
            <p:cNvSpPr/>
            <p:nvPr/>
          </p:nvSpPr>
          <p:spPr>
            <a:xfrm>
              <a:off x="1964267" y="1590486"/>
              <a:ext cx="152400" cy="236168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Pfeil nach unten 9"/>
            <p:cNvSpPr/>
            <p:nvPr/>
          </p:nvSpPr>
          <p:spPr>
            <a:xfrm>
              <a:off x="2806700" y="1590486"/>
              <a:ext cx="152400" cy="236168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Pfeil nach unten 10"/>
            <p:cNvSpPr/>
            <p:nvPr/>
          </p:nvSpPr>
          <p:spPr>
            <a:xfrm>
              <a:off x="3649133" y="1590486"/>
              <a:ext cx="152400" cy="236168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Pfeil nach unten 11"/>
            <p:cNvSpPr/>
            <p:nvPr/>
          </p:nvSpPr>
          <p:spPr>
            <a:xfrm>
              <a:off x="7123480" y="1590485"/>
              <a:ext cx="152400" cy="236168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Pfeil nach unten 12"/>
            <p:cNvSpPr/>
            <p:nvPr/>
          </p:nvSpPr>
          <p:spPr>
            <a:xfrm>
              <a:off x="7977238" y="1590485"/>
              <a:ext cx="152400" cy="236168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392792" y="173204"/>
            <a:ext cx="2238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8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979714" y="1463039"/>
            <a:ext cx="86777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Nomenclature provides list of needed modules</a:t>
            </a:r>
          </a:p>
          <a:p>
            <a:r>
              <a:rPr lang="en-US" b="1" dirty="0">
                <a:solidFill>
                  <a:srgbClr val="002060"/>
                </a:solidFill>
              </a:rPr>
              <a:t>+ serial number of CF-structure </a:t>
            </a:r>
          </a:p>
          <a:p>
            <a:r>
              <a:rPr lang="en-US" b="1" dirty="0">
                <a:solidFill>
                  <a:srgbClr val="002060"/>
                </a:solidFill>
              </a:rPr>
              <a:t>+ necessary tool list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→ Bill Of Materials (BOM) for designated Ladder to be provided to Ladder Assembly Team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Consumables for Ladder-Assembly:</a:t>
            </a:r>
          </a:p>
          <a:p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Different types of L-legs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Glues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Bearings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FEB Boxes</a:t>
            </a:r>
          </a:p>
        </p:txBody>
      </p:sp>
    </p:spTree>
    <p:extLst>
      <p:ext uri="{BB962C8B-B14F-4D97-AF65-F5344CB8AC3E}">
        <p14:creationId xmlns:p14="http://schemas.microsoft.com/office/powerpoint/2010/main" val="1468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-----CREMLINplus WP2 kick-off meeting----01.07.2020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58050" y="132556"/>
            <a:ext cx="226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Tools @ GSI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75" y="2114019"/>
            <a:ext cx="6015445" cy="363475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997370" y="811589"/>
            <a:ext cx="5568704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/>
              </a:rPr>
              <a:t>Ladder</a:t>
            </a:r>
            <a:r>
              <a:rPr lang="de-D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/>
              </a:rPr>
              <a:t>Assembly</a:t>
            </a:r>
            <a:r>
              <a:rPr lang="de-D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/>
              </a:rPr>
              <a:t> </a:t>
            </a:r>
            <a:r>
              <a:rPr lang="de-DE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/>
              </a:rPr>
              <a:t>Jigs</a:t>
            </a:r>
            <a:r>
              <a:rPr lang="de-DE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/>
              </a:rPr>
              <a:t> – Status @ GSI</a:t>
            </a:r>
            <a:endParaRPr lang="de-D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97225" y="1502688"/>
            <a:ext cx="57968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Modular design of Jigs: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Some different base plates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Set of mounting blocks of the </a:t>
            </a:r>
            <a:r>
              <a:rPr lang="en-US" dirty="0" err="1"/>
              <a:t>sensorpositions</a:t>
            </a:r>
            <a:r>
              <a:rPr lang="en-US" dirty="0"/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Gluingtools</a:t>
            </a:r>
            <a:r>
              <a:rPr lang="en-US" dirty="0"/>
              <a:t> (L-Legs)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Set of </a:t>
            </a:r>
            <a:r>
              <a:rPr lang="en-US" dirty="0" err="1"/>
              <a:t>Sensorholders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→  large number of different ladders</a:t>
            </a:r>
          </a:p>
          <a:p>
            <a:r>
              <a:rPr lang="en-US" dirty="0"/>
              <a:t>can be assembled with a small number </a:t>
            </a:r>
          </a:p>
          <a:p>
            <a:r>
              <a:rPr lang="en-US" dirty="0"/>
              <a:t>of parts for the Jigs</a:t>
            </a:r>
          </a:p>
          <a:p>
            <a:endParaRPr lang="en-US" dirty="0"/>
          </a:p>
          <a:p>
            <a:r>
              <a:rPr lang="en-US" b="1" dirty="0"/>
              <a:t>One ‘Set of Assembly Jigs’ consist of: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approximately fifteen base plates (1 plate </a:t>
            </a:r>
          </a:p>
          <a:p>
            <a:r>
              <a:rPr lang="en-US" dirty="0"/>
              <a:t>     for some similar ladders)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thirty mounting blocks (useable for ALL ladders)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sixteen sensor holders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twenty L-Leg gluing tools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7465D47-7988-496F-86C3-9EA38BAD56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12716"/>
      </p:ext>
    </p:extLst>
  </p:cSld>
  <p:clrMapOvr>
    <a:masterClrMapping/>
  </p:clrMapOvr>
</p:sld>
</file>

<file path=ppt/theme/theme1.xml><?xml version="1.0" encoding="utf-8"?>
<a:theme xmlns:a="http://schemas.openxmlformats.org/drawingml/2006/main" name="CBM-QA-Feedback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CBM-QA-Feedbacks</Template>
  <TotalTime>0</TotalTime>
  <Words>1108</Words>
  <Application>Microsoft Office PowerPoint</Application>
  <PresentationFormat>A4-Papier (210 x 297 mm)</PresentationFormat>
  <Paragraphs>230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Algerian</vt:lpstr>
      <vt:lpstr>Arial</vt:lpstr>
      <vt:lpstr>Calibri</vt:lpstr>
      <vt:lpstr>Wingdings</vt:lpstr>
      <vt:lpstr>CBM-QA-Feedbacks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Milestone 7 (Month 24):  Series production of detector ladders for CBM-STS started</dc:title>
  <dc:creator>Wilms, Andrea Dr.</dc:creator>
  <cp:lastModifiedBy>Andrea</cp:lastModifiedBy>
  <cp:revision>51</cp:revision>
  <dcterms:created xsi:type="dcterms:W3CDTF">2020-06-30T14:20:21Z</dcterms:created>
  <dcterms:modified xsi:type="dcterms:W3CDTF">2020-09-17T12:46:01Z</dcterms:modified>
</cp:coreProperties>
</file>