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63" r:id="rId7"/>
    <p:sldId id="262" r:id="rId8"/>
    <p:sldId id="267" r:id="rId9"/>
    <p:sldId id="268" r:id="rId10"/>
    <p:sldId id="275" r:id="rId11"/>
    <p:sldId id="276" r:id="rId12"/>
    <p:sldId id="269" r:id="rId13"/>
    <p:sldId id="274" r:id="rId14"/>
    <p:sldId id="271" r:id="rId15"/>
    <p:sldId id="272" r:id="rId16"/>
    <p:sldId id="278" r:id="rId17"/>
    <p:sldId id="279" r:id="rId18"/>
    <p:sldId id="280" r:id="rId19"/>
    <p:sldId id="283" r:id="rId20"/>
    <p:sldId id="282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IINTERMEDIATE%20REPORT\remarks%20for%20vVER%205\current%20fraction%20%20integrals_24102019%20(&#1076;&#1083;&#1103;%20&#1088;&#1080;&#1089;%201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&#1056;&#1040;&#1057;&#1063;&#1045;&#1058;&#1067;%20&#1052;&#1040;&#1057;&#1058;&#1040;&#1050;\&#1044;&#1048;&#1053;&#1040;&#1052;&#1048;&#1063;&#1045;&#1057;&#1050;&#1048;&#1045;%20&#1056;&#1040;&#1057;&#1063;&#1045;&#1058;&#1067;%2027-31052019\dipole-field-integrals-dynamic-2805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IINTERMEDIATE%20REPORT\field%20plots%20eddy-email-15072019_isp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Field integral at I = 0,</a:t>
            </a:r>
            <a:r>
              <a:rPr lang="ru-RU" sz="1800" b="0" i="0" baseline="0">
                <a:effectLst/>
              </a:rPr>
              <a:t>937</a:t>
            </a:r>
            <a:endParaRPr lang="ru-RU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'[current fraction  integrals_24102019 (для рис 10).xlsx]Лист1'!$C$11</c:f>
              <c:strCache>
                <c:ptCount val="1"/>
                <c:pt idx="0">
                  <c:v>Y = 0,0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'[current fraction  integrals_24102019 (для рис 10).xlsx]Лист1'!$E$12:$J$12</c:f>
              <c:numCache>
                <c:formatCode>0.00</c:formatCode>
                <c:ptCount val="6"/>
                <c:pt idx="0">
                  <c:v>0</c:v>
                </c:pt>
                <c:pt idx="1">
                  <c:v>0.11</c:v>
                </c:pt>
                <c:pt idx="2">
                  <c:v>0.22</c:v>
                </c:pt>
                <c:pt idx="3">
                  <c:v>0.33</c:v>
                </c:pt>
                <c:pt idx="4">
                  <c:v>0.44</c:v>
                </c:pt>
                <c:pt idx="5">
                  <c:v>0.55000000000000004</c:v>
                </c:pt>
              </c:numCache>
            </c:numRef>
          </c:xVal>
          <c:yVal>
            <c:numRef>
              <c:f>'[current fraction  integrals_24102019 (для рис 10).xlsx]Лист1'!$E$13:$J$13</c:f>
              <c:numCache>
                <c:formatCode>0.00000</c:formatCode>
                <c:ptCount val="6"/>
                <c:pt idx="0">
                  <c:v>2.0016203926681402</c:v>
                </c:pt>
                <c:pt idx="1">
                  <c:v>1.9930060552914</c:v>
                </c:pt>
                <c:pt idx="2">
                  <c:v>1.9663100735136601</c:v>
                </c:pt>
                <c:pt idx="3">
                  <c:v>1.8984778482639699</c:v>
                </c:pt>
                <c:pt idx="4">
                  <c:v>1.7543823386306201</c:v>
                </c:pt>
                <c:pt idx="5">
                  <c:v>1.49098629846164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C1-4471-BB1B-B4E6F5ED05EB}"/>
            </c:ext>
          </c:extLst>
        </c:ser>
        <c:ser>
          <c:idx val="1"/>
          <c:order val="1"/>
          <c:tx>
            <c:strRef>
              <c:f>'[current fraction  integrals_24102019 (для рис 10).xlsx]Лист1'!$C$17</c:f>
              <c:strCache>
                <c:ptCount val="1"/>
                <c:pt idx="0">
                  <c:v>Y = 0,105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'[current fraction  integrals_24102019 (для рис 10).xlsx]Лист1'!$E$18:$J$18</c:f>
              <c:numCache>
                <c:formatCode>0.00</c:formatCode>
                <c:ptCount val="6"/>
                <c:pt idx="0">
                  <c:v>0</c:v>
                </c:pt>
                <c:pt idx="1">
                  <c:v>0.11</c:v>
                </c:pt>
                <c:pt idx="2">
                  <c:v>0.22</c:v>
                </c:pt>
                <c:pt idx="3">
                  <c:v>0.33</c:v>
                </c:pt>
                <c:pt idx="4">
                  <c:v>0.44</c:v>
                </c:pt>
                <c:pt idx="5">
                  <c:v>0.55000000000000004</c:v>
                </c:pt>
              </c:numCache>
            </c:numRef>
          </c:xVal>
          <c:yVal>
            <c:numRef>
              <c:f>'[current fraction  integrals_24102019 (для рис 10).xlsx]Лист1'!$E$19:$J$19</c:f>
              <c:numCache>
                <c:formatCode>0.00000</c:formatCode>
                <c:ptCount val="6"/>
                <c:pt idx="0">
                  <c:v>2.0024042212536699</c:v>
                </c:pt>
                <c:pt idx="1">
                  <c:v>1.9964032154631399</c:v>
                </c:pt>
                <c:pt idx="2">
                  <c:v>1.97235611514807</c:v>
                </c:pt>
                <c:pt idx="3">
                  <c:v>1.9104235811124299</c:v>
                </c:pt>
                <c:pt idx="4">
                  <c:v>1.7748580275824299</c:v>
                </c:pt>
                <c:pt idx="5">
                  <c:v>1.51729992553774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C1-4471-BB1B-B4E6F5ED05EB}"/>
            </c:ext>
          </c:extLst>
        </c:ser>
        <c:ser>
          <c:idx val="2"/>
          <c:order val="2"/>
          <c:tx>
            <c:strRef>
              <c:f>'[current fraction  integrals_24102019 (для рис 10).xlsx]Лист1'!$C$23</c:f>
              <c:strCache>
                <c:ptCount val="1"/>
                <c:pt idx="0">
                  <c:v>Y = 0,21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'[current fraction  integrals_24102019 (для рис 10).xlsx]Лист1'!$E$24:$J$24</c:f>
              <c:numCache>
                <c:formatCode>0.00</c:formatCode>
                <c:ptCount val="6"/>
                <c:pt idx="0">
                  <c:v>0</c:v>
                </c:pt>
                <c:pt idx="1">
                  <c:v>0.11</c:v>
                </c:pt>
                <c:pt idx="2">
                  <c:v>0.22</c:v>
                </c:pt>
                <c:pt idx="3">
                  <c:v>0.33</c:v>
                </c:pt>
                <c:pt idx="4">
                  <c:v>0.44</c:v>
                </c:pt>
                <c:pt idx="5">
                  <c:v>0.55000000000000004</c:v>
                </c:pt>
              </c:numCache>
            </c:numRef>
          </c:xVal>
          <c:yVal>
            <c:numRef>
              <c:f>'[current fraction  integrals_24102019 (для рис 10).xlsx]Лист1'!$E$25:$J$25</c:f>
              <c:numCache>
                <c:formatCode>0.00000</c:formatCode>
                <c:ptCount val="6"/>
                <c:pt idx="0">
                  <c:v>2.0085385530080599</c:v>
                </c:pt>
                <c:pt idx="1">
                  <c:v>2.0047137812232498</c:v>
                </c:pt>
                <c:pt idx="2">
                  <c:v>1.9888254345380101</c:v>
                </c:pt>
                <c:pt idx="3">
                  <c:v>1.9434791387636301</c:v>
                </c:pt>
                <c:pt idx="4">
                  <c:v>1.83312103029424</c:v>
                </c:pt>
                <c:pt idx="5">
                  <c:v>1.59770426365978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4C1-4471-BB1B-B4E6F5ED05EB}"/>
            </c:ext>
          </c:extLst>
        </c:ser>
        <c:ser>
          <c:idx val="3"/>
          <c:order val="3"/>
          <c:tx>
            <c:strRef>
              <c:f>'[current fraction  integrals_24102019 (для рис 10).xlsx]Лист1'!$C$29</c:f>
              <c:strCache>
                <c:ptCount val="1"/>
                <c:pt idx="0">
                  <c:v>Y = 0,315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'[current fraction  integrals_24102019 (для рис 10).xlsx]Лист1'!$E$30:$J$30</c:f>
              <c:numCache>
                <c:formatCode>0.00</c:formatCode>
                <c:ptCount val="6"/>
                <c:pt idx="0">
                  <c:v>0</c:v>
                </c:pt>
                <c:pt idx="1">
                  <c:v>0.11</c:v>
                </c:pt>
                <c:pt idx="2">
                  <c:v>0.22</c:v>
                </c:pt>
                <c:pt idx="3">
                  <c:v>0.33</c:v>
                </c:pt>
                <c:pt idx="4">
                  <c:v>0.44</c:v>
                </c:pt>
                <c:pt idx="5">
                  <c:v>0.55000000000000004</c:v>
                </c:pt>
              </c:numCache>
            </c:numRef>
          </c:xVal>
          <c:yVal>
            <c:numRef>
              <c:f>'[current fraction  integrals_24102019 (для рис 10).xlsx]Лист1'!$E$31:$J$31</c:f>
              <c:numCache>
                <c:formatCode>0.00000</c:formatCode>
                <c:ptCount val="6"/>
                <c:pt idx="0">
                  <c:v>2.0205107964233502</c:v>
                </c:pt>
                <c:pt idx="1">
                  <c:v>2.0177134644269499</c:v>
                </c:pt>
                <c:pt idx="2">
                  <c:v>2.0158108448162699</c:v>
                </c:pt>
                <c:pt idx="3">
                  <c:v>1.9963130753604299</c:v>
                </c:pt>
                <c:pt idx="4">
                  <c:v>1.9323144292212699</c:v>
                </c:pt>
                <c:pt idx="5">
                  <c:v>1.7522244860737799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4C1-4471-BB1B-B4E6F5ED0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670848"/>
        <c:axId val="525671240"/>
      </c:scatterChart>
      <c:valAx>
        <c:axId val="52567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X, m</a:t>
                </a:r>
                <a:endParaRPr lang="ru-RU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671240"/>
        <c:crosses val="autoZero"/>
        <c:crossBetween val="midCat"/>
      </c:valAx>
      <c:valAx>
        <c:axId val="525671240"/>
        <c:scaling>
          <c:orientation val="minMax"/>
          <c:max val="2.200000000000000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Field integral, T×m</a:t>
                </a:r>
                <a:endParaRPr lang="ru-RU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8.5515766969535001E-3"/>
              <c:y val="0.32417266591676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670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>
                <a:solidFill>
                  <a:sysClr val="windowText" lastClr="000000"/>
                </a:solidFill>
              </a:rPr>
              <a:t>Dynamic field</a:t>
            </a:r>
            <a:r>
              <a:rPr lang="en-US" sz="1400" b="0" baseline="0">
                <a:solidFill>
                  <a:sysClr val="windowText" lastClr="000000"/>
                </a:solidFill>
              </a:rPr>
              <a:t> integral dependence on time</a:t>
            </a:r>
            <a:endParaRPr lang="ru-RU" sz="1400" b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4248063059461233"/>
          <c:y val="8.52822755548298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653696408375458E-2"/>
          <c:y val="0.13099395184297616"/>
          <c:w val="0.86717360204530147"/>
          <c:h val="0.739531471609527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Current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Лист1!$B$6:$B$126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xVal>
          <c:yVal>
            <c:numRef>
              <c:f>Лист1!$C$6:$C$126</c:f>
              <c:numCache>
                <c:formatCode>General</c:formatCode>
                <c:ptCount val="121"/>
                <c:pt idx="0">
                  <c:v>0.4975</c:v>
                </c:pt>
                <c:pt idx="1">
                  <c:v>0.52237500000000003</c:v>
                </c:pt>
                <c:pt idx="2">
                  <c:v>0.54725000000000001</c:v>
                </c:pt>
                <c:pt idx="3">
                  <c:v>0.57212499999999999</c:v>
                </c:pt>
                <c:pt idx="4">
                  <c:v>0.59699999999999998</c:v>
                </c:pt>
                <c:pt idx="5">
                  <c:v>0.62187499999999996</c:v>
                </c:pt>
                <c:pt idx="6">
                  <c:v>0.64675000000000005</c:v>
                </c:pt>
                <c:pt idx="7">
                  <c:v>0.67162500000000003</c:v>
                </c:pt>
                <c:pt idx="8">
                  <c:v>0.69650000000000001</c:v>
                </c:pt>
                <c:pt idx="9">
                  <c:v>0.72137499999999999</c:v>
                </c:pt>
                <c:pt idx="10">
                  <c:v>0.74624999999999997</c:v>
                </c:pt>
                <c:pt idx="11">
                  <c:v>0.77112500000000006</c:v>
                </c:pt>
                <c:pt idx="12">
                  <c:v>0.79600000000000004</c:v>
                </c:pt>
                <c:pt idx="13">
                  <c:v>0.82087499999999991</c:v>
                </c:pt>
                <c:pt idx="14">
                  <c:v>0.84575</c:v>
                </c:pt>
                <c:pt idx="15">
                  <c:v>0.87062499999999998</c:v>
                </c:pt>
                <c:pt idx="16">
                  <c:v>0.89549999999999996</c:v>
                </c:pt>
                <c:pt idx="17">
                  <c:v>0.92037500000000005</c:v>
                </c:pt>
                <c:pt idx="18">
                  <c:v>0.94524999999999992</c:v>
                </c:pt>
                <c:pt idx="19">
                  <c:v>0.97012500000000002</c:v>
                </c:pt>
                <c:pt idx="20">
                  <c:v>0.995</c:v>
                </c:pt>
                <c:pt idx="21">
                  <c:v>1.0198749999999999</c:v>
                </c:pt>
                <c:pt idx="22">
                  <c:v>1.0447500000000001</c:v>
                </c:pt>
                <c:pt idx="23">
                  <c:v>1.069625</c:v>
                </c:pt>
                <c:pt idx="24">
                  <c:v>1.0945</c:v>
                </c:pt>
                <c:pt idx="25">
                  <c:v>1.119375</c:v>
                </c:pt>
                <c:pt idx="26">
                  <c:v>1.14425</c:v>
                </c:pt>
                <c:pt idx="27">
                  <c:v>1.169125</c:v>
                </c:pt>
                <c:pt idx="28">
                  <c:v>1.194</c:v>
                </c:pt>
                <c:pt idx="29">
                  <c:v>1.2188750000000002</c:v>
                </c:pt>
                <c:pt idx="30">
                  <c:v>1.2437499999999999</c:v>
                </c:pt>
                <c:pt idx="31">
                  <c:v>1.2686249999999999</c:v>
                </c:pt>
                <c:pt idx="32">
                  <c:v>1.2935000000000001</c:v>
                </c:pt>
                <c:pt idx="33">
                  <c:v>1.3183749999999999</c:v>
                </c:pt>
                <c:pt idx="34">
                  <c:v>1.3432500000000001</c:v>
                </c:pt>
                <c:pt idx="35">
                  <c:v>1.368125</c:v>
                </c:pt>
                <c:pt idx="36">
                  <c:v>1.393</c:v>
                </c:pt>
                <c:pt idx="37">
                  <c:v>1.417875</c:v>
                </c:pt>
                <c:pt idx="38">
                  <c:v>1.44275</c:v>
                </c:pt>
                <c:pt idx="39">
                  <c:v>1.4676250000000002</c:v>
                </c:pt>
                <c:pt idx="40">
                  <c:v>1.4924999999999999</c:v>
                </c:pt>
                <c:pt idx="41">
                  <c:v>1.5173749999999999</c:v>
                </c:pt>
                <c:pt idx="42">
                  <c:v>1.5422500000000001</c:v>
                </c:pt>
                <c:pt idx="43">
                  <c:v>1.5671249999999999</c:v>
                </c:pt>
                <c:pt idx="44">
                  <c:v>1.5920000000000001</c:v>
                </c:pt>
                <c:pt idx="45">
                  <c:v>1.6168750000000001</c:v>
                </c:pt>
                <c:pt idx="46">
                  <c:v>1.6417499999999998</c:v>
                </c:pt>
                <c:pt idx="47">
                  <c:v>1.666625</c:v>
                </c:pt>
                <c:pt idx="48">
                  <c:v>1.6915</c:v>
                </c:pt>
                <c:pt idx="49">
                  <c:v>1.716375</c:v>
                </c:pt>
                <c:pt idx="50">
                  <c:v>1.74125</c:v>
                </c:pt>
                <c:pt idx="51">
                  <c:v>1.7661249999999999</c:v>
                </c:pt>
                <c:pt idx="52">
                  <c:v>1.7909999999999999</c:v>
                </c:pt>
                <c:pt idx="53">
                  <c:v>1.8158749999999999</c:v>
                </c:pt>
                <c:pt idx="54">
                  <c:v>1.8407500000000001</c:v>
                </c:pt>
                <c:pt idx="55">
                  <c:v>1.8656250000000001</c:v>
                </c:pt>
                <c:pt idx="56">
                  <c:v>1.8904999999999998</c:v>
                </c:pt>
                <c:pt idx="57">
                  <c:v>1.915375</c:v>
                </c:pt>
                <c:pt idx="58">
                  <c:v>1.94025</c:v>
                </c:pt>
                <c:pt idx="59">
                  <c:v>1.965125</c:v>
                </c:pt>
                <c:pt idx="60">
                  <c:v>1.99</c:v>
                </c:pt>
                <c:pt idx="61">
                  <c:v>1.99</c:v>
                </c:pt>
                <c:pt idx="62">
                  <c:v>1.99</c:v>
                </c:pt>
                <c:pt idx="63">
                  <c:v>1.99</c:v>
                </c:pt>
                <c:pt idx="64">
                  <c:v>1.99</c:v>
                </c:pt>
                <c:pt idx="65">
                  <c:v>1.99</c:v>
                </c:pt>
                <c:pt idx="66">
                  <c:v>1.99</c:v>
                </c:pt>
                <c:pt idx="67">
                  <c:v>1.99</c:v>
                </c:pt>
                <c:pt idx="68">
                  <c:v>1.99</c:v>
                </c:pt>
                <c:pt idx="69">
                  <c:v>1.99</c:v>
                </c:pt>
                <c:pt idx="70">
                  <c:v>1.99</c:v>
                </c:pt>
                <c:pt idx="71">
                  <c:v>1.99</c:v>
                </c:pt>
                <c:pt idx="72">
                  <c:v>1.99</c:v>
                </c:pt>
                <c:pt idx="73">
                  <c:v>1.99</c:v>
                </c:pt>
                <c:pt idx="74">
                  <c:v>1.99</c:v>
                </c:pt>
                <c:pt idx="75">
                  <c:v>1.99</c:v>
                </c:pt>
                <c:pt idx="76">
                  <c:v>1.99</c:v>
                </c:pt>
                <c:pt idx="77">
                  <c:v>1.99</c:v>
                </c:pt>
                <c:pt idx="78">
                  <c:v>1.99</c:v>
                </c:pt>
                <c:pt idx="79">
                  <c:v>1.99</c:v>
                </c:pt>
                <c:pt idx="80">
                  <c:v>1.99</c:v>
                </c:pt>
                <c:pt idx="81">
                  <c:v>1.99</c:v>
                </c:pt>
                <c:pt idx="82">
                  <c:v>1.99</c:v>
                </c:pt>
                <c:pt idx="83">
                  <c:v>1.99</c:v>
                </c:pt>
                <c:pt idx="84">
                  <c:v>1.99</c:v>
                </c:pt>
                <c:pt idx="85">
                  <c:v>1.99</c:v>
                </c:pt>
                <c:pt idx="86">
                  <c:v>1.99</c:v>
                </c:pt>
                <c:pt idx="87">
                  <c:v>1.99</c:v>
                </c:pt>
                <c:pt idx="88">
                  <c:v>1.99</c:v>
                </c:pt>
                <c:pt idx="89">
                  <c:v>1.99</c:v>
                </c:pt>
                <c:pt idx="90">
                  <c:v>1.99</c:v>
                </c:pt>
                <c:pt idx="91">
                  <c:v>1.99</c:v>
                </c:pt>
                <c:pt idx="92">
                  <c:v>1.99</c:v>
                </c:pt>
                <c:pt idx="93">
                  <c:v>1.99</c:v>
                </c:pt>
                <c:pt idx="94">
                  <c:v>1.99</c:v>
                </c:pt>
                <c:pt idx="95">
                  <c:v>1.99</c:v>
                </c:pt>
                <c:pt idx="96">
                  <c:v>1.99</c:v>
                </c:pt>
                <c:pt idx="97">
                  <c:v>1.99</c:v>
                </c:pt>
                <c:pt idx="98">
                  <c:v>1.99</c:v>
                </c:pt>
                <c:pt idx="99">
                  <c:v>1.99</c:v>
                </c:pt>
                <c:pt idx="100">
                  <c:v>1.99</c:v>
                </c:pt>
                <c:pt idx="101">
                  <c:v>1.99</c:v>
                </c:pt>
                <c:pt idx="102">
                  <c:v>1.99</c:v>
                </c:pt>
                <c:pt idx="103">
                  <c:v>1.99</c:v>
                </c:pt>
                <c:pt idx="104">
                  <c:v>1.99</c:v>
                </c:pt>
                <c:pt idx="105">
                  <c:v>1.99</c:v>
                </c:pt>
                <c:pt idx="106">
                  <c:v>1.99</c:v>
                </c:pt>
                <c:pt idx="107">
                  <c:v>1.99</c:v>
                </c:pt>
                <c:pt idx="108">
                  <c:v>1.99</c:v>
                </c:pt>
                <c:pt idx="109">
                  <c:v>1.99</c:v>
                </c:pt>
                <c:pt idx="110">
                  <c:v>1.99</c:v>
                </c:pt>
                <c:pt idx="111">
                  <c:v>1.99</c:v>
                </c:pt>
                <c:pt idx="112">
                  <c:v>1.99</c:v>
                </c:pt>
                <c:pt idx="113">
                  <c:v>1.99</c:v>
                </c:pt>
                <c:pt idx="114">
                  <c:v>1.99</c:v>
                </c:pt>
                <c:pt idx="115">
                  <c:v>1.99</c:v>
                </c:pt>
                <c:pt idx="116">
                  <c:v>1.99</c:v>
                </c:pt>
                <c:pt idx="117">
                  <c:v>1.99</c:v>
                </c:pt>
                <c:pt idx="118">
                  <c:v>1.99</c:v>
                </c:pt>
                <c:pt idx="119">
                  <c:v>1.99</c:v>
                </c:pt>
                <c:pt idx="120">
                  <c:v>1.99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9A7-4ECA-9D01-E5DE54970E61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eddy 32 cm plate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Лист1!$B$6:$B$126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xVal>
          <c:yVal>
            <c:numRef>
              <c:f>Лист1!$E$6:$E$126</c:f>
              <c:numCache>
                <c:formatCode>General</c:formatCode>
                <c:ptCount val="121"/>
                <c:pt idx="0">
                  <c:v>0.53291527400000005</c:v>
                </c:pt>
                <c:pt idx="1">
                  <c:v>0.55203076200000001</c:v>
                </c:pt>
                <c:pt idx="2">
                  <c:v>0.57479068600000005</c:v>
                </c:pt>
                <c:pt idx="3">
                  <c:v>0.59930879500000001</c:v>
                </c:pt>
                <c:pt idx="4">
                  <c:v>0.62431309899999998</c:v>
                </c:pt>
                <c:pt idx="5">
                  <c:v>0.64937564299999995</c:v>
                </c:pt>
                <c:pt idx="6">
                  <c:v>0.67444359399999998</c:v>
                </c:pt>
                <c:pt idx="7">
                  <c:v>0.69959427100000005</c:v>
                </c:pt>
                <c:pt idx="8">
                  <c:v>0.72486144299999999</c:v>
                </c:pt>
                <c:pt idx="9">
                  <c:v>0.75025607699999997</c:v>
                </c:pt>
                <c:pt idx="10">
                  <c:v>0.77576936299999999</c:v>
                </c:pt>
                <c:pt idx="11">
                  <c:v>0.80138352599999996</c:v>
                </c:pt>
                <c:pt idx="12">
                  <c:v>0.827096418</c:v>
                </c:pt>
                <c:pt idx="13">
                  <c:v>0.85289314500000002</c:v>
                </c:pt>
                <c:pt idx="14">
                  <c:v>0.87876438000000001</c:v>
                </c:pt>
                <c:pt idx="15">
                  <c:v>0.904683185</c:v>
                </c:pt>
                <c:pt idx="16">
                  <c:v>0.93063863099999999</c:v>
                </c:pt>
                <c:pt idx="17">
                  <c:v>0.95662148599999997</c:v>
                </c:pt>
                <c:pt idx="18">
                  <c:v>0.98262459499999999</c:v>
                </c:pt>
                <c:pt idx="19">
                  <c:v>1.0086407909999999</c:v>
                </c:pt>
                <c:pt idx="20">
                  <c:v>1.034664188</c:v>
                </c:pt>
                <c:pt idx="21">
                  <c:v>1.060693917</c:v>
                </c:pt>
                <c:pt idx="22">
                  <c:v>1.086729536</c:v>
                </c:pt>
                <c:pt idx="23">
                  <c:v>1.1127723519999999</c:v>
                </c:pt>
                <c:pt idx="24">
                  <c:v>1.1387937299999999</c:v>
                </c:pt>
                <c:pt idx="25">
                  <c:v>1.1649023730000001</c:v>
                </c:pt>
                <c:pt idx="26">
                  <c:v>1.191002165</c:v>
                </c:pt>
                <c:pt idx="27">
                  <c:v>1.217125649</c:v>
                </c:pt>
                <c:pt idx="28">
                  <c:v>1.2432712770000001</c:v>
                </c:pt>
                <c:pt idx="29">
                  <c:v>1.2694320990000001</c:v>
                </c:pt>
                <c:pt idx="30">
                  <c:v>1.2956031020000001</c:v>
                </c:pt>
                <c:pt idx="31">
                  <c:v>1.3217837029999999</c:v>
                </c:pt>
                <c:pt idx="32">
                  <c:v>1.347974972</c:v>
                </c:pt>
                <c:pt idx="33">
                  <c:v>1.374176836</c:v>
                </c:pt>
                <c:pt idx="34">
                  <c:v>1.400386087</c:v>
                </c:pt>
                <c:pt idx="35">
                  <c:v>1.426589933</c:v>
                </c:pt>
                <c:pt idx="36">
                  <c:v>1.452789648</c:v>
                </c:pt>
                <c:pt idx="37">
                  <c:v>1.478960246</c:v>
                </c:pt>
                <c:pt idx="38">
                  <c:v>1.505104832</c:v>
                </c:pt>
                <c:pt idx="39">
                  <c:v>1.531216632</c:v>
                </c:pt>
                <c:pt idx="40">
                  <c:v>1.5572877700000001</c:v>
                </c:pt>
                <c:pt idx="41">
                  <c:v>1.5833097540000001</c:v>
                </c:pt>
                <c:pt idx="42">
                  <c:v>1.609273602</c:v>
                </c:pt>
                <c:pt idx="43">
                  <c:v>1.6351701059999999</c:v>
                </c:pt>
                <c:pt idx="44">
                  <c:v>1.660986968</c:v>
                </c:pt>
                <c:pt idx="45">
                  <c:v>1.6867011409999999</c:v>
                </c:pt>
                <c:pt idx="46">
                  <c:v>1.7123055410000001</c:v>
                </c:pt>
                <c:pt idx="47">
                  <c:v>1.737815179</c:v>
                </c:pt>
                <c:pt idx="48">
                  <c:v>1.763203895</c:v>
                </c:pt>
                <c:pt idx="49">
                  <c:v>1.7884578900000001</c:v>
                </c:pt>
                <c:pt idx="50">
                  <c:v>1.8135627560000001</c:v>
                </c:pt>
                <c:pt idx="51">
                  <c:v>1.8385138000000001</c:v>
                </c:pt>
                <c:pt idx="52">
                  <c:v>1.863301345</c:v>
                </c:pt>
                <c:pt idx="53">
                  <c:v>1.887913822</c:v>
                </c:pt>
                <c:pt idx="54">
                  <c:v>1.9123377189999999</c:v>
                </c:pt>
                <c:pt idx="55">
                  <c:v>1.9365623540000001</c:v>
                </c:pt>
                <c:pt idx="56">
                  <c:v>1.9605665910000001</c:v>
                </c:pt>
                <c:pt idx="57">
                  <c:v>1.9843279190000001</c:v>
                </c:pt>
                <c:pt idx="58">
                  <c:v>2.0078259209999998</c:v>
                </c:pt>
                <c:pt idx="59">
                  <c:v>2.031043108</c:v>
                </c:pt>
                <c:pt idx="60">
                  <c:v>2.0539576240000001</c:v>
                </c:pt>
                <c:pt idx="61">
                  <c:v>2.0630198540000002</c:v>
                </c:pt>
                <c:pt idx="62">
                  <c:v>2.067786001</c:v>
                </c:pt>
                <c:pt idx="63">
                  <c:v>2.0709165450000002</c:v>
                </c:pt>
                <c:pt idx="64">
                  <c:v>2.073179535</c:v>
                </c:pt>
                <c:pt idx="65">
                  <c:v>2.0748905409999998</c:v>
                </c:pt>
                <c:pt idx="66">
                  <c:v>2.0762227420000001</c:v>
                </c:pt>
                <c:pt idx="67">
                  <c:v>2.0772825290000001</c:v>
                </c:pt>
                <c:pt idx="68">
                  <c:v>2.0781394309999999</c:v>
                </c:pt>
                <c:pt idx="69">
                  <c:v>2.0788412379999999</c:v>
                </c:pt>
                <c:pt idx="70">
                  <c:v>2.0794221400000001</c:v>
                </c:pt>
                <c:pt idx="71">
                  <c:v>2.0799072889999999</c:v>
                </c:pt>
                <c:pt idx="72">
                  <c:v>2.0803156089999999</c:v>
                </c:pt>
                <c:pt idx="73">
                  <c:v>2.0806616149999999</c:v>
                </c:pt>
                <c:pt idx="74">
                  <c:v>2.0809565970000001</c:v>
                </c:pt>
                <c:pt idx="75">
                  <c:v>2.0812100789999999</c:v>
                </c:pt>
                <c:pt idx="76">
                  <c:v>2.0814282390000001</c:v>
                </c:pt>
                <c:pt idx="77">
                  <c:v>2.081616806</c:v>
                </c:pt>
                <c:pt idx="78">
                  <c:v>2.0817805040000001</c:v>
                </c:pt>
                <c:pt idx="79">
                  <c:v>2.0819231770000002</c:v>
                </c:pt>
                <c:pt idx="80">
                  <c:v>2.0820479779999999</c:v>
                </c:pt>
                <c:pt idx="81">
                  <c:v>2.082157515</c:v>
                </c:pt>
                <c:pt idx="82">
                  <c:v>2.0822539600000001</c:v>
                </c:pt>
                <c:pt idx="83">
                  <c:v>2.0823391340000001</c:v>
                </c:pt>
                <c:pt idx="84">
                  <c:v>2.0824145700000001</c:v>
                </c:pt>
                <c:pt idx="85">
                  <c:v>2.0824815609999998</c:v>
                </c:pt>
                <c:pt idx="86">
                  <c:v>2.08254121</c:v>
                </c:pt>
                <c:pt idx="87">
                  <c:v>2.0825944569999999</c:v>
                </c:pt>
                <c:pt idx="88">
                  <c:v>2.082642104</c:v>
                </c:pt>
                <c:pt idx="89">
                  <c:v>2.0826848419999999</c:v>
                </c:pt>
                <c:pt idx="90">
                  <c:v>2.0827232640000002</c:v>
                </c:pt>
                <c:pt idx="91">
                  <c:v>2.0827578849999999</c:v>
                </c:pt>
                <c:pt idx="92">
                  <c:v>2.0827891470000002</c:v>
                </c:pt>
                <c:pt idx="93">
                  <c:v>2.0828174370000001</c:v>
                </c:pt>
                <c:pt idx="94">
                  <c:v>2.082843091</c:v>
                </c:pt>
                <c:pt idx="95">
                  <c:v>2.082866401</c:v>
                </c:pt>
                <c:pt idx="96">
                  <c:v>2.082887624</c:v>
                </c:pt>
                <c:pt idx="97">
                  <c:v>2.082906983</c:v>
                </c:pt>
                <c:pt idx="98">
                  <c:v>2.0829246769999998</c:v>
                </c:pt>
                <c:pt idx="99">
                  <c:v>2.082940877</c:v>
                </c:pt>
                <c:pt idx="100">
                  <c:v>2.0829557360000002</c:v>
                </c:pt>
                <c:pt idx="101">
                  <c:v>2.0829693900000001</c:v>
                </c:pt>
                <c:pt idx="102">
                  <c:v>2.0829819559999998</c:v>
                </c:pt>
                <c:pt idx="103">
                  <c:v>2.0829935420000001</c:v>
                </c:pt>
                <c:pt idx="104">
                  <c:v>2.0830042409999998</c:v>
                </c:pt>
                <c:pt idx="105">
                  <c:v>2.0830141360000001</c:v>
                </c:pt>
                <c:pt idx="106">
                  <c:v>2.083023302</c:v>
                </c:pt>
                <c:pt idx="107">
                  <c:v>2.0830318050000001</c:v>
                </c:pt>
                <c:pt idx="108">
                  <c:v>2.0830397060000001</c:v>
                </c:pt>
                <c:pt idx="109">
                  <c:v>2.0830470569999999</c:v>
                </c:pt>
                <c:pt idx="110">
                  <c:v>2.083053906</c:v>
                </c:pt>
                <c:pt idx="111">
                  <c:v>2.0830602960000002</c:v>
                </c:pt>
                <c:pt idx="112">
                  <c:v>2.0830662659999999</c:v>
                </c:pt>
                <c:pt idx="113">
                  <c:v>2.0830718510000001</c:v>
                </c:pt>
                <c:pt idx="114">
                  <c:v>2.0830770809999999</c:v>
                </c:pt>
                <c:pt idx="115">
                  <c:v>2.0830819859999998</c:v>
                </c:pt>
                <c:pt idx="116">
                  <c:v>2.0830865909999998</c:v>
                </c:pt>
                <c:pt idx="117">
                  <c:v>2.0830909179999999</c:v>
                </c:pt>
                <c:pt idx="118">
                  <c:v>2.0830949909999998</c:v>
                </c:pt>
                <c:pt idx="119">
                  <c:v>2.0830988270000002</c:v>
                </c:pt>
                <c:pt idx="120">
                  <c:v>2.0831024450000002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9A7-4ECA-9D01-E5DE54970E61}"/>
            </c:ext>
          </c:extLst>
        </c:ser>
        <c:ser>
          <c:idx val="2"/>
          <c:order val="2"/>
          <c:tx>
            <c:strRef>
              <c:f>Лист1!$F$4</c:f>
              <c:strCache>
                <c:ptCount val="1"/>
                <c:pt idx="0">
                  <c:v>eddy 16 cm plates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Лист1!$B$6:$B$126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xVal>
          <c:yVal>
            <c:numRef>
              <c:f>Лист1!$G$6:$G$126</c:f>
              <c:numCache>
                <c:formatCode>General</c:formatCode>
                <c:ptCount val="121"/>
                <c:pt idx="0">
                  <c:v>0.53278069500000003</c:v>
                </c:pt>
                <c:pt idx="1">
                  <c:v>0.55466925</c:v>
                </c:pt>
                <c:pt idx="2">
                  <c:v>0.57960304100000004</c:v>
                </c:pt>
                <c:pt idx="3">
                  <c:v>0.60569620000000002</c:v>
                </c:pt>
                <c:pt idx="4">
                  <c:v>0.63203330800000002</c:v>
                </c:pt>
                <c:pt idx="5">
                  <c:v>0.65841897100000002</c:v>
                </c:pt>
                <c:pt idx="6">
                  <c:v>0.68483959699999997</c:v>
                </c:pt>
                <c:pt idx="7">
                  <c:v>0.71129891199999995</c:v>
                </c:pt>
                <c:pt idx="8">
                  <c:v>0.73779667999999998</c:v>
                </c:pt>
                <c:pt idx="9">
                  <c:v>0.76433057800000004</c:v>
                </c:pt>
                <c:pt idx="10">
                  <c:v>0.79089815200000002</c:v>
                </c:pt>
                <c:pt idx="11">
                  <c:v>0.81753507000000003</c:v>
                </c:pt>
                <c:pt idx="12">
                  <c:v>0.84417914599999999</c:v>
                </c:pt>
                <c:pt idx="13">
                  <c:v>0.87085943600000004</c:v>
                </c:pt>
                <c:pt idx="14">
                  <c:v>0.89756880400000005</c:v>
                </c:pt>
                <c:pt idx="15">
                  <c:v>0.92430383199999999</c:v>
                </c:pt>
                <c:pt idx="16">
                  <c:v>0.95106368399999996</c:v>
                </c:pt>
                <c:pt idx="17">
                  <c:v>0.97784422199999999</c:v>
                </c:pt>
                <c:pt idx="18">
                  <c:v>1.00464267</c:v>
                </c:pt>
                <c:pt idx="19">
                  <c:v>1.0314570940000001</c:v>
                </c:pt>
                <c:pt idx="20">
                  <c:v>1.0582853160000001</c:v>
                </c:pt>
                <c:pt idx="21">
                  <c:v>1.0851208290000001</c:v>
                </c:pt>
                <c:pt idx="22">
                  <c:v>1.111963239</c:v>
                </c:pt>
                <c:pt idx="23">
                  <c:v>1.1388152309999999</c:v>
                </c:pt>
                <c:pt idx="24">
                  <c:v>1.1656792359999999</c:v>
                </c:pt>
                <c:pt idx="25">
                  <c:v>1.1925531039999999</c:v>
                </c:pt>
                <c:pt idx="26">
                  <c:v>1.2194337909999999</c:v>
                </c:pt>
                <c:pt idx="27">
                  <c:v>1.2463177160000001</c:v>
                </c:pt>
                <c:pt idx="28">
                  <c:v>1.2732000530000001</c:v>
                </c:pt>
                <c:pt idx="29">
                  <c:v>1.3000735459999999</c:v>
                </c:pt>
                <c:pt idx="30">
                  <c:v>1.3269290199999999</c:v>
                </c:pt>
                <c:pt idx="31">
                  <c:v>1.353754211</c:v>
                </c:pt>
                <c:pt idx="32">
                  <c:v>1.380535871</c:v>
                </c:pt>
                <c:pt idx="33">
                  <c:v>1.407266205</c:v>
                </c:pt>
                <c:pt idx="34">
                  <c:v>1.433941009</c:v>
                </c:pt>
                <c:pt idx="35">
                  <c:v>1.4605545579999999</c:v>
                </c:pt>
                <c:pt idx="36">
                  <c:v>1.4870998</c:v>
                </c:pt>
                <c:pt idx="37">
                  <c:v>1.5135712750000001</c:v>
                </c:pt>
                <c:pt idx="38">
                  <c:v>1.5399560000000001</c:v>
                </c:pt>
                <c:pt idx="39">
                  <c:v>1.566243228</c:v>
                </c:pt>
                <c:pt idx="40">
                  <c:v>1.592422306</c:v>
                </c:pt>
                <c:pt idx="41">
                  <c:v>1.6184838479999999</c:v>
                </c:pt>
                <c:pt idx="42">
                  <c:v>1.644420276</c:v>
                </c:pt>
                <c:pt idx="43">
                  <c:v>1.6702232779999999</c:v>
                </c:pt>
                <c:pt idx="44">
                  <c:v>1.6958836690000001</c:v>
                </c:pt>
                <c:pt idx="45">
                  <c:v>1.7213907740000001</c:v>
                </c:pt>
                <c:pt idx="46">
                  <c:v>1.7467314460000001</c:v>
                </c:pt>
                <c:pt idx="47">
                  <c:v>1.7718911319999999</c:v>
                </c:pt>
                <c:pt idx="48">
                  <c:v>1.796812589</c:v>
                </c:pt>
                <c:pt idx="49">
                  <c:v>1.82156852</c:v>
                </c:pt>
                <c:pt idx="50">
                  <c:v>1.8461039779999999</c:v>
                </c:pt>
                <c:pt idx="51">
                  <c:v>1.8704060259999999</c:v>
                </c:pt>
                <c:pt idx="52">
                  <c:v>1.894472723</c:v>
                </c:pt>
                <c:pt idx="53">
                  <c:v>1.9182622439999999</c:v>
                </c:pt>
                <c:pt idx="54">
                  <c:v>1.941768025</c:v>
                </c:pt>
                <c:pt idx="55">
                  <c:v>1.9649770360000001</c:v>
                </c:pt>
                <c:pt idx="56">
                  <c:v>1.987880155</c:v>
                </c:pt>
                <c:pt idx="57">
                  <c:v>2.0104684640000001</c:v>
                </c:pt>
                <c:pt idx="58">
                  <c:v>2.032737354</c:v>
                </c:pt>
                <c:pt idx="59">
                  <c:v>2.0546797030000001</c:v>
                </c:pt>
                <c:pt idx="60">
                  <c:v>2.0762876810000002</c:v>
                </c:pt>
                <c:pt idx="61">
                  <c:v>2.0806342660000001</c:v>
                </c:pt>
                <c:pt idx="62">
                  <c:v>2.0813971420000001</c:v>
                </c:pt>
                <c:pt idx="63">
                  <c:v>2.0816250200000002</c:v>
                </c:pt>
                <c:pt idx="64">
                  <c:v>2.0817834820000001</c:v>
                </c:pt>
                <c:pt idx="65">
                  <c:v>2.081917968</c:v>
                </c:pt>
                <c:pt idx="66">
                  <c:v>2.0820287880000001</c:v>
                </c:pt>
                <c:pt idx="67">
                  <c:v>2.082118484</c:v>
                </c:pt>
                <c:pt idx="68">
                  <c:v>2.0821914929999998</c:v>
                </c:pt>
                <c:pt idx="69">
                  <c:v>2.0822518300000001</c:v>
                </c:pt>
                <c:pt idx="70">
                  <c:v>2.0823025319999999</c:v>
                </c:pt>
                <c:pt idx="71">
                  <c:v>2.0823457890000001</c:v>
                </c:pt>
                <c:pt idx="72">
                  <c:v>2.0823831799999999</c:v>
                </c:pt>
                <c:pt idx="73">
                  <c:v>2.0824158650000002</c:v>
                </c:pt>
                <c:pt idx="74">
                  <c:v>2.0824447099999999</c:v>
                </c:pt>
                <c:pt idx="75">
                  <c:v>2.082470383</c:v>
                </c:pt>
                <c:pt idx="76">
                  <c:v>2.0824934019999999</c:v>
                </c:pt>
                <c:pt idx="77">
                  <c:v>2.0825141789999999</c:v>
                </c:pt>
                <c:pt idx="78">
                  <c:v>2.0825330430000002</c:v>
                </c:pt>
                <c:pt idx="79">
                  <c:v>2.0825502610000002</c:v>
                </c:pt>
                <c:pt idx="80">
                  <c:v>2.0825660519999998</c:v>
                </c:pt>
                <c:pt idx="81">
                  <c:v>2.0825805960000001</c:v>
                </c:pt>
                <c:pt idx="82">
                  <c:v>2.082594045</c:v>
                </c:pt>
                <c:pt idx="83">
                  <c:v>2.0826065260000002</c:v>
                </c:pt>
                <c:pt idx="84">
                  <c:v>2.082618144</c:v>
                </c:pt>
                <c:pt idx="85">
                  <c:v>2.0826289920000001</c:v>
                </c:pt>
                <c:pt idx="86">
                  <c:v>2.0826391480000002</c:v>
                </c:pt>
                <c:pt idx="87">
                  <c:v>2.0826486790000001</c:v>
                </c:pt>
                <c:pt idx="88">
                  <c:v>2.0826576430000001</c:v>
                </c:pt>
                <c:pt idx="89">
                  <c:v>2.0826660910000001</c:v>
                </c:pt>
                <c:pt idx="90">
                  <c:v>2.0826740689999999</c:v>
                </c:pt>
                <c:pt idx="91">
                  <c:v>2.0826816140000002</c:v>
                </c:pt>
                <c:pt idx="92">
                  <c:v>2.0826887630000002</c:v>
                </c:pt>
                <c:pt idx="93">
                  <c:v>2.082695545</c:v>
                </c:pt>
                <c:pt idx="94">
                  <c:v>2.0827019880000002</c:v>
                </c:pt>
                <c:pt idx="95">
                  <c:v>2.0827081180000002</c:v>
                </c:pt>
                <c:pt idx="96">
                  <c:v>2.082713955</c:v>
                </c:pt>
                <c:pt idx="97">
                  <c:v>2.0827195199999999</c:v>
                </c:pt>
                <c:pt idx="98">
                  <c:v>2.0827248300000001</c:v>
                </c:pt>
                <c:pt idx="99">
                  <c:v>2.0827299030000002</c:v>
                </c:pt>
                <c:pt idx="100">
                  <c:v>2.082734753</c:v>
                </c:pt>
                <c:pt idx="101">
                  <c:v>2.0827393939999999</c:v>
                </c:pt>
                <c:pt idx="102">
                  <c:v>2.0827438370000002</c:v>
                </c:pt>
                <c:pt idx="103">
                  <c:v>2.082748096</c:v>
                </c:pt>
                <c:pt idx="104">
                  <c:v>2.0827521789999999</c:v>
                </c:pt>
                <c:pt idx="105">
                  <c:v>2.0827560979999999</c:v>
                </c:pt>
                <c:pt idx="106">
                  <c:v>2.0827598599999999</c:v>
                </c:pt>
                <c:pt idx="107">
                  <c:v>2.0827634750000001</c:v>
                </c:pt>
                <c:pt idx="108">
                  <c:v>2.0827669489999998</c:v>
                </c:pt>
                <c:pt idx="109">
                  <c:v>2.08277029</c:v>
                </c:pt>
                <c:pt idx="110">
                  <c:v>2.082773505</c:v>
                </c:pt>
                <c:pt idx="111">
                  <c:v>2.0827765999999999</c:v>
                </c:pt>
                <c:pt idx="112">
                  <c:v>2.0827795820000001</c:v>
                </c:pt>
                <c:pt idx="113">
                  <c:v>2.0827824540000002</c:v>
                </c:pt>
                <c:pt idx="114">
                  <c:v>2.0827852230000001</c:v>
                </c:pt>
                <c:pt idx="115">
                  <c:v>2.0827878929999999</c:v>
                </c:pt>
                <c:pt idx="116">
                  <c:v>2.0827904689999999</c:v>
                </c:pt>
                <c:pt idx="117">
                  <c:v>2.0827929549999999</c:v>
                </c:pt>
                <c:pt idx="118">
                  <c:v>2.0827953560000001</c:v>
                </c:pt>
                <c:pt idx="119">
                  <c:v>2.082797674</c:v>
                </c:pt>
                <c:pt idx="120">
                  <c:v>2.0827999130000001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9A7-4ECA-9D01-E5DE54970E61}"/>
            </c:ext>
          </c:extLst>
        </c:ser>
        <c:ser>
          <c:idx val="3"/>
          <c:order val="3"/>
          <c:tx>
            <c:strRef>
              <c:f>Лист1!$H$4</c:f>
              <c:strCache>
                <c:ptCount val="1"/>
                <c:pt idx="0">
                  <c:v>eddy 8 cm plates</c:v>
                </c:pt>
              </c:strCache>
            </c:strRef>
          </c:tx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Лист1!$B$6:$B$126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xVal>
          <c:yVal>
            <c:numRef>
              <c:f>Лист1!$I$6:$I$126</c:f>
              <c:numCache>
                <c:formatCode>General</c:formatCode>
                <c:ptCount val="121"/>
                <c:pt idx="0">
                  <c:v>0.53260159200000001</c:v>
                </c:pt>
                <c:pt idx="1">
                  <c:v>0.55746350099999997</c:v>
                </c:pt>
                <c:pt idx="2">
                  <c:v>0.58387007999999996</c:v>
                </c:pt>
                <c:pt idx="3">
                  <c:v>0.61055672400000005</c:v>
                </c:pt>
                <c:pt idx="4">
                  <c:v>0.63724424400000002</c:v>
                </c:pt>
                <c:pt idx="5">
                  <c:v>0.66393076200000001</c:v>
                </c:pt>
                <c:pt idx="6">
                  <c:v>0.69062562500000002</c:v>
                </c:pt>
                <c:pt idx="7">
                  <c:v>0.717326829</c:v>
                </c:pt>
                <c:pt idx="8">
                  <c:v>0.74403410999999997</c:v>
                </c:pt>
                <c:pt idx="9">
                  <c:v>0.77075239500000003</c:v>
                </c:pt>
                <c:pt idx="10">
                  <c:v>0.79748821700000005</c:v>
                </c:pt>
                <c:pt idx="11">
                  <c:v>0.82425006300000003</c:v>
                </c:pt>
                <c:pt idx="12">
                  <c:v>0.85104201899999998</c:v>
                </c:pt>
                <c:pt idx="13">
                  <c:v>0.87785908099999999</c:v>
                </c:pt>
                <c:pt idx="14">
                  <c:v>0.904696308</c:v>
                </c:pt>
                <c:pt idx="15">
                  <c:v>0.93155193000000003</c:v>
                </c:pt>
                <c:pt idx="16">
                  <c:v>0.95842593399999998</c:v>
                </c:pt>
                <c:pt idx="17">
                  <c:v>0.98531642600000002</c:v>
                </c:pt>
                <c:pt idx="18">
                  <c:v>1.0122376740000001</c:v>
                </c:pt>
                <c:pt idx="19">
                  <c:v>1.0391522660000001</c:v>
                </c:pt>
                <c:pt idx="20">
                  <c:v>1.0660763529999999</c:v>
                </c:pt>
                <c:pt idx="21">
                  <c:v>1.093003277</c:v>
                </c:pt>
                <c:pt idx="22">
                  <c:v>1.11993042</c:v>
                </c:pt>
                <c:pt idx="23">
                  <c:v>1.146858122</c:v>
                </c:pt>
                <c:pt idx="24">
                  <c:v>1.173786972</c:v>
                </c:pt>
                <c:pt idx="25">
                  <c:v>1.20071639</c:v>
                </c:pt>
                <c:pt idx="26">
                  <c:v>1.227642092</c:v>
                </c:pt>
                <c:pt idx="27">
                  <c:v>1.254558923</c:v>
                </c:pt>
                <c:pt idx="28">
                  <c:v>1.2814816389999999</c:v>
                </c:pt>
                <c:pt idx="29">
                  <c:v>1.30836603</c:v>
                </c:pt>
                <c:pt idx="30">
                  <c:v>1.335225318</c:v>
                </c:pt>
                <c:pt idx="31">
                  <c:v>1.3620529109999999</c:v>
                </c:pt>
                <c:pt idx="32">
                  <c:v>1.3888378939999999</c:v>
                </c:pt>
                <c:pt idx="33">
                  <c:v>1.4155691640000001</c:v>
                </c:pt>
                <c:pt idx="34">
                  <c:v>1.442236147</c:v>
                </c:pt>
                <c:pt idx="35">
                  <c:v>1.468828797</c:v>
                </c:pt>
                <c:pt idx="36">
                  <c:v>1.4953342350000001</c:v>
                </c:pt>
                <c:pt idx="37">
                  <c:v>1.521739642</c:v>
                </c:pt>
                <c:pt idx="38">
                  <c:v>1.548002721</c:v>
                </c:pt>
                <c:pt idx="39">
                  <c:v>1.5741561669999999</c:v>
                </c:pt>
                <c:pt idx="40">
                  <c:v>1.6002096690000001</c:v>
                </c:pt>
                <c:pt idx="41">
                  <c:v>1.6261334590000001</c:v>
                </c:pt>
                <c:pt idx="42">
                  <c:v>1.6519194960000001</c:v>
                </c:pt>
                <c:pt idx="43">
                  <c:v>1.6775576640000001</c:v>
                </c:pt>
                <c:pt idx="44">
                  <c:v>1.703034087</c:v>
                </c:pt>
                <c:pt idx="45">
                  <c:v>1.7283364000000001</c:v>
                </c:pt>
                <c:pt idx="46">
                  <c:v>1.75345956</c:v>
                </c:pt>
                <c:pt idx="47">
                  <c:v>1.778393723</c:v>
                </c:pt>
                <c:pt idx="48">
                  <c:v>1.8031293989999999</c:v>
                </c:pt>
                <c:pt idx="49">
                  <c:v>1.8276517729999999</c:v>
                </c:pt>
                <c:pt idx="50">
                  <c:v>1.8519437439999999</c:v>
                </c:pt>
                <c:pt idx="51">
                  <c:v>1.875991537</c:v>
                </c:pt>
                <c:pt idx="52">
                  <c:v>1.8997822099999999</c:v>
                </c:pt>
                <c:pt idx="53">
                  <c:v>1.923302149</c:v>
                </c:pt>
                <c:pt idx="54">
                  <c:v>1.946536936</c:v>
                </c:pt>
                <c:pt idx="55">
                  <c:v>1.9694760529999999</c:v>
                </c:pt>
                <c:pt idx="56">
                  <c:v>1.9921141840000001</c:v>
                </c:pt>
                <c:pt idx="57">
                  <c:v>2.014441889</c:v>
                </c:pt>
                <c:pt idx="58">
                  <c:v>2.036452519</c:v>
                </c:pt>
                <c:pt idx="59">
                  <c:v>2.058137447</c:v>
                </c:pt>
                <c:pt idx="60">
                  <c:v>2.0794904879999998</c:v>
                </c:pt>
                <c:pt idx="61">
                  <c:v>2.0812328920000001</c:v>
                </c:pt>
                <c:pt idx="62">
                  <c:v>2.081235554</c:v>
                </c:pt>
                <c:pt idx="63">
                  <c:v>2.0812835860000001</c:v>
                </c:pt>
                <c:pt idx="64">
                  <c:v>2.0813618539999998</c:v>
                </c:pt>
                <c:pt idx="65">
                  <c:v>2.0814330089999999</c:v>
                </c:pt>
                <c:pt idx="66">
                  <c:v>2.081493509</c:v>
                </c:pt>
                <c:pt idx="67">
                  <c:v>2.0815453549999998</c:v>
                </c:pt>
                <c:pt idx="68">
                  <c:v>2.0815903759999999</c:v>
                </c:pt>
                <c:pt idx="69">
                  <c:v>2.0816299300000001</c:v>
                </c:pt>
                <c:pt idx="70">
                  <c:v>2.081665047</c:v>
                </c:pt>
                <c:pt idx="71">
                  <c:v>2.081696505</c:v>
                </c:pt>
                <c:pt idx="72">
                  <c:v>2.0817248990000001</c:v>
                </c:pt>
                <c:pt idx="73">
                  <c:v>2.0817506959999998</c:v>
                </c:pt>
                <c:pt idx="74">
                  <c:v>2.081774265</c:v>
                </c:pt>
                <c:pt idx="75">
                  <c:v>2.081795906</c:v>
                </c:pt>
                <c:pt idx="76">
                  <c:v>2.0818158609999999</c:v>
                </c:pt>
                <c:pt idx="77">
                  <c:v>2.0818343330000002</c:v>
                </c:pt>
                <c:pt idx="78">
                  <c:v>2.0818514889999999</c:v>
                </c:pt>
                <c:pt idx="79">
                  <c:v>2.0818674719999999</c:v>
                </c:pt>
                <c:pt idx="80">
                  <c:v>2.0818824029999998</c:v>
                </c:pt>
                <c:pt idx="81">
                  <c:v>2.0818963840000002</c:v>
                </c:pt>
                <c:pt idx="82">
                  <c:v>2.0819095070000002</c:v>
                </c:pt>
                <c:pt idx="83">
                  <c:v>2.081921849</c:v>
                </c:pt>
                <c:pt idx="84">
                  <c:v>2.0819334779999998</c:v>
                </c:pt>
                <c:pt idx="85">
                  <c:v>2.0819444539999998</c:v>
                </c:pt>
                <c:pt idx="86">
                  <c:v>2.081954831</c:v>
                </c:pt>
                <c:pt idx="87">
                  <c:v>2.0819646550000002</c:v>
                </c:pt>
                <c:pt idx="88">
                  <c:v>2.0819739689999999</c:v>
                </c:pt>
                <c:pt idx="89">
                  <c:v>2.0819828089999999</c:v>
                </c:pt>
                <c:pt idx="90">
                  <c:v>2.0819912089999999</c:v>
                </c:pt>
                <c:pt idx="91">
                  <c:v>2.0819991999999998</c:v>
                </c:pt>
                <c:pt idx="92">
                  <c:v>2.082006808</c:v>
                </c:pt>
                <c:pt idx="93">
                  <c:v>2.0820140600000001</c:v>
                </c:pt>
                <c:pt idx="94">
                  <c:v>2.082020977</c:v>
                </c:pt>
                <c:pt idx="95">
                  <c:v>2.0820275810000002</c:v>
                </c:pt>
                <c:pt idx="96">
                  <c:v>2.0820338899999999</c:v>
                </c:pt>
                <c:pt idx="97">
                  <c:v>2.082039923</c:v>
                </c:pt>
                <c:pt idx="98">
                  <c:v>2.0820456940000001</c:v>
                </c:pt>
                <c:pt idx="99">
                  <c:v>2.0820512189999998</c:v>
                </c:pt>
                <c:pt idx="100">
                  <c:v>2.0820565110000002</c:v>
                </c:pt>
                <c:pt idx="101">
                  <c:v>2.0820615839999999</c:v>
                </c:pt>
                <c:pt idx="102">
                  <c:v>2.082066449</c:v>
                </c:pt>
                <c:pt idx="103">
                  <c:v>2.0820711169999999</c:v>
                </c:pt>
                <c:pt idx="104">
                  <c:v>2.0820755979999999</c:v>
                </c:pt>
                <c:pt idx="105">
                  <c:v>2.0820799029999999</c:v>
                </c:pt>
                <c:pt idx="106">
                  <c:v>2.0820840380000001</c:v>
                </c:pt>
                <c:pt idx="107">
                  <c:v>2.082088014</c:v>
                </c:pt>
                <c:pt idx="108">
                  <c:v>2.0820918380000002</c:v>
                </c:pt>
                <c:pt idx="109">
                  <c:v>2.082095517</c:v>
                </c:pt>
                <c:pt idx="110">
                  <c:v>2.0820990589999999</c:v>
                </c:pt>
                <c:pt idx="111">
                  <c:v>2.0821024690000001</c:v>
                </c:pt>
                <c:pt idx="112">
                  <c:v>2.082105753</c:v>
                </c:pt>
                <c:pt idx="113">
                  <c:v>2.0821089179999999</c:v>
                </c:pt>
                <c:pt idx="114">
                  <c:v>2.0821119690000001</c:v>
                </c:pt>
                <c:pt idx="115">
                  <c:v>2.08211491</c:v>
                </c:pt>
                <c:pt idx="116">
                  <c:v>2.0821177479999999</c:v>
                </c:pt>
                <c:pt idx="117">
                  <c:v>2.0821204849999999</c:v>
                </c:pt>
                <c:pt idx="118">
                  <c:v>2.0821231280000001</c:v>
                </c:pt>
                <c:pt idx="119">
                  <c:v>2.0821256789999998</c:v>
                </c:pt>
                <c:pt idx="120">
                  <c:v>2.0821281420000002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9A7-4ECA-9D01-E5DE54970E61}"/>
            </c:ext>
          </c:extLst>
        </c:ser>
        <c:ser>
          <c:idx val="4"/>
          <c:order val="4"/>
          <c:tx>
            <c:strRef>
              <c:f>Лист1!$J$4</c:f>
              <c:strCache>
                <c:ptCount val="1"/>
                <c:pt idx="0">
                  <c:v>static field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Лист1!$B$6:$B$126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xVal>
          <c:yVal>
            <c:numRef>
              <c:f>Лист1!$K$6:$K$126</c:f>
              <c:numCache>
                <c:formatCode>General</c:formatCode>
                <c:ptCount val="121"/>
                <c:pt idx="0">
                  <c:v>0.53317019200000004</c:v>
                </c:pt>
                <c:pt idx="1">
                  <c:v>0.55992506099999995</c:v>
                </c:pt>
                <c:pt idx="2">
                  <c:v>0.58667561300000004</c:v>
                </c:pt>
                <c:pt idx="3">
                  <c:v>0.61343486300000005</c:v>
                </c:pt>
                <c:pt idx="4">
                  <c:v>0.64019140200000002</c:v>
                </c:pt>
                <c:pt idx="5">
                  <c:v>0.66694692799999999</c:v>
                </c:pt>
                <c:pt idx="6">
                  <c:v>0.69371342300000005</c:v>
                </c:pt>
                <c:pt idx="7">
                  <c:v>0.72046515899999997</c:v>
                </c:pt>
                <c:pt idx="8">
                  <c:v>0.74721782800000003</c:v>
                </c:pt>
                <c:pt idx="9">
                  <c:v>0.77401516299999995</c:v>
                </c:pt>
                <c:pt idx="10">
                  <c:v>0.80083313700000003</c:v>
                </c:pt>
                <c:pt idx="11">
                  <c:v>0.82768678299999998</c:v>
                </c:pt>
                <c:pt idx="12">
                  <c:v>0.854546366</c:v>
                </c:pt>
                <c:pt idx="13">
                  <c:v>0.88147074999999997</c:v>
                </c:pt>
                <c:pt idx="14">
                  <c:v>0.90839220499999995</c:v>
                </c:pt>
                <c:pt idx="15">
                  <c:v>0.93533975899999999</c:v>
                </c:pt>
                <c:pt idx="16">
                  <c:v>0.96234179500000006</c:v>
                </c:pt>
                <c:pt idx="17">
                  <c:v>0.98933229600000006</c:v>
                </c:pt>
                <c:pt idx="18">
                  <c:v>1.016325608</c:v>
                </c:pt>
                <c:pt idx="19">
                  <c:v>1.0433473390000001</c:v>
                </c:pt>
                <c:pt idx="20">
                  <c:v>1.0703847310000001</c:v>
                </c:pt>
                <c:pt idx="21">
                  <c:v>1.0974180140000001</c:v>
                </c:pt>
                <c:pt idx="22">
                  <c:v>1.124429369</c:v>
                </c:pt>
                <c:pt idx="23">
                  <c:v>1.1514495979999999</c:v>
                </c:pt>
                <c:pt idx="24">
                  <c:v>1.178500522</c:v>
                </c:pt>
                <c:pt idx="25">
                  <c:v>1.205540692</c:v>
                </c:pt>
                <c:pt idx="26">
                  <c:v>1.2325450149999999</c:v>
                </c:pt>
                <c:pt idx="27">
                  <c:v>1.25954539</c:v>
                </c:pt>
                <c:pt idx="28">
                  <c:v>1.286578652</c:v>
                </c:pt>
                <c:pt idx="29">
                  <c:v>1.3135967470000001</c:v>
                </c:pt>
                <c:pt idx="30">
                  <c:v>1.340509261</c:v>
                </c:pt>
                <c:pt idx="31">
                  <c:v>1.367428788</c:v>
                </c:pt>
                <c:pt idx="32">
                  <c:v>1.3944532700000001</c:v>
                </c:pt>
                <c:pt idx="33">
                  <c:v>1.4213770750000001</c:v>
                </c:pt>
                <c:pt idx="34">
                  <c:v>1.448204461</c:v>
                </c:pt>
                <c:pt idx="35">
                  <c:v>1.4749051550000001</c:v>
                </c:pt>
                <c:pt idx="36">
                  <c:v>1.5014575699999999</c:v>
                </c:pt>
                <c:pt idx="37">
                  <c:v>1.527927824</c:v>
                </c:pt>
                <c:pt idx="38">
                  <c:v>1.554277151</c:v>
                </c:pt>
                <c:pt idx="39">
                  <c:v>1.580504658</c:v>
                </c:pt>
                <c:pt idx="40">
                  <c:v>1.6065521030000001</c:v>
                </c:pt>
                <c:pt idx="41">
                  <c:v>1.6324001859999999</c:v>
                </c:pt>
                <c:pt idx="42">
                  <c:v>1.6581306339999999</c:v>
                </c:pt>
                <c:pt idx="43">
                  <c:v>1.6837164630000001</c:v>
                </c:pt>
                <c:pt idx="44">
                  <c:v>1.709146557</c:v>
                </c:pt>
                <c:pt idx="45">
                  <c:v>1.7343957029999999</c:v>
                </c:pt>
                <c:pt idx="46">
                  <c:v>1.7594232009999999</c:v>
                </c:pt>
                <c:pt idx="47">
                  <c:v>1.784228894</c:v>
                </c:pt>
                <c:pt idx="48">
                  <c:v>1.8087628499999999</c:v>
                </c:pt>
                <c:pt idx="49">
                  <c:v>1.8330614190000001</c:v>
                </c:pt>
                <c:pt idx="50">
                  <c:v>1.857175861</c:v>
                </c:pt>
                <c:pt idx="51">
                  <c:v>1.8810267540000001</c:v>
                </c:pt>
                <c:pt idx="52">
                  <c:v>1.904670836</c:v>
                </c:pt>
                <c:pt idx="53">
                  <c:v>1.928110813</c:v>
                </c:pt>
                <c:pt idx="54">
                  <c:v>1.9511912259999999</c:v>
                </c:pt>
                <c:pt idx="55">
                  <c:v>1.9740176780000001</c:v>
                </c:pt>
                <c:pt idx="56">
                  <c:v>1.9965809450000001</c:v>
                </c:pt>
                <c:pt idx="57">
                  <c:v>2.0188204000000001</c:v>
                </c:pt>
                <c:pt idx="58">
                  <c:v>2.040738181</c:v>
                </c:pt>
                <c:pt idx="59">
                  <c:v>2.062414784</c:v>
                </c:pt>
                <c:pt idx="60">
                  <c:v>2.0837592119999999</c:v>
                </c:pt>
                <c:pt idx="61">
                  <c:v>2.0837592119999999</c:v>
                </c:pt>
                <c:pt idx="62">
                  <c:v>2.0837592119999999</c:v>
                </c:pt>
                <c:pt idx="63">
                  <c:v>2.0837592119999999</c:v>
                </c:pt>
                <c:pt idx="64">
                  <c:v>2.0837592119999999</c:v>
                </c:pt>
                <c:pt idx="65">
                  <c:v>2.0837592119999999</c:v>
                </c:pt>
                <c:pt idx="66">
                  <c:v>2.0837592119999999</c:v>
                </c:pt>
                <c:pt idx="67">
                  <c:v>2.0837592119999999</c:v>
                </c:pt>
                <c:pt idx="68">
                  <c:v>2.0837592119999999</c:v>
                </c:pt>
                <c:pt idx="69">
                  <c:v>2.0837592119999999</c:v>
                </c:pt>
                <c:pt idx="70">
                  <c:v>2.0837592119999999</c:v>
                </c:pt>
                <c:pt idx="71">
                  <c:v>2.0837592119999999</c:v>
                </c:pt>
                <c:pt idx="72">
                  <c:v>2.0837592119999999</c:v>
                </c:pt>
                <c:pt idx="73">
                  <c:v>2.0837592119999999</c:v>
                </c:pt>
                <c:pt idx="74">
                  <c:v>2.0837592119999999</c:v>
                </c:pt>
                <c:pt idx="75">
                  <c:v>2.0837592119999999</c:v>
                </c:pt>
                <c:pt idx="76">
                  <c:v>2.0837592119999999</c:v>
                </c:pt>
                <c:pt idx="77">
                  <c:v>2.0837592119999999</c:v>
                </c:pt>
                <c:pt idx="78">
                  <c:v>2.0837592119999999</c:v>
                </c:pt>
                <c:pt idx="79">
                  <c:v>2.0837592119999999</c:v>
                </c:pt>
                <c:pt idx="80">
                  <c:v>2.0837592119999999</c:v>
                </c:pt>
                <c:pt idx="81">
                  <c:v>2.0837592119999999</c:v>
                </c:pt>
                <c:pt idx="82">
                  <c:v>2.0837592119999999</c:v>
                </c:pt>
                <c:pt idx="83">
                  <c:v>2.0837592119999999</c:v>
                </c:pt>
                <c:pt idx="84">
                  <c:v>2.0837592119999999</c:v>
                </c:pt>
                <c:pt idx="85">
                  <c:v>2.0837592119999999</c:v>
                </c:pt>
                <c:pt idx="86">
                  <c:v>2.0837592119999999</c:v>
                </c:pt>
                <c:pt idx="87">
                  <c:v>2.0837592119999999</c:v>
                </c:pt>
                <c:pt idx="88">
                  <c:v>2.0837592119999999</c:v>
                </c:pt>
                <c:pt idx="89">
                  <c:v>2.0837592119999999</c:v>
                </c:pt>
                <c:pt idx="90">
                  <c:v>2.0837592119999999</c:v>
                </c:pt>
                <c:pt idx="91">
                  <c:v>2.0837592119999999</c:v>
                </c:pt>
                <c:pt idx="92">
                  <c:v>2.0837592119999999</c:v>
                </c:pt>
                <c:pt idx="93">
                  <c:v>2.0837592119999999</c:v>
                </c:pt>
                <c:pt idx="94">
                  <c:v>2.0837592119999999</c:v>
                </c:pt>
                <c:pt idx="95">
                  <c:v>2.0837592119999999</c:v>
                </c:pt>
                <c:pt idx="96">
                  <c:v>2.0837592119999999</c:v>
                </c:pt>
                <c:pt idx="97">
                  <c:v>2.0837592119999999</c:v>
                </c:pt>
                <c:pt idx="98">
                  <c:v>2.0837592119999999</c:v>
                </c:pt>
                <c:pt idx="99">
                  <c:v>2.0837592119999999</c:v>
                </c:pt>
                <c:pt idx="100">
                  <c:v>2.0837592119999999</c:v>
                </c:pt>
                <c:pt idx="101">
                  <c:v>2.0837592119999999</c:v>
                </c:pt>
                <c:pt idx="102">
                  <c:v>2.0837592119999999</c:v>
                </c:pt>
                <c:pt idx="103">
                  <c:v>2.0837592119999999</c:v>
                </c:pt>
                <c:pt idx="104">
                  <c:v>2.0837592119999999</c:v>
                </c:pt>
                <c:pt idx="105">
                  <c:v>2.0837592119999999</c:v>
                </c:pt>
                <c:pt idx="106">
                  <c:v>2.0837592119999999</c:v>
                </c:pt>
                <c:pt idx="107">
                  <c:v>2.0837592119999999</c:v>
                </c:pt>
                <c:pt idx="108">
                  <c:v>2.0837592119999999</c:v>
                </c:pt>
                <c:pt idx="109">
                  <c:v>2.0837592119999999</c:v>
                </c:pt>
                <c:pt idx="110">
                  <c:v>2.0837592119999999</c:v>
                </c:pt>
                <c:pt idx="111">
                  <c:v>2.0837592119999999</c:v>
                </c:pt>
                <c:pt idx="112">
                  <c:v>2.0837592119999999</c:v>
                </c:pt>
                <c:pt idx="113">
                  <c:v>2.0837592119999999</c:v>
                </c:pt>
                <c:pt idx="114">
                  <c:v>2.0837592119999999</c:v>
                </c:pt>
                <c:pt idx="115">
                  <c:v>2.0837592119999999</c:v>
                </c:pt>
                <c:pt idx="116">
                  <c:v>2.0837592119999999</c:v>
                </c:pt>
                <c:pt idx="117">
                  <c:v>2.0837592119999999</c:v>
                </c:pt>
                <c:pt idx="118">
                  <c:v>2.0837592119999999</c:v>
                </c:pt>
                <c:pt idx="119">
                  <c:v>2.0837592119999999</c:v>
                </c:pt>
                <c:pt idx="120">
                  <c:v>2.0837592119999999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9A7-4ECA-9D01-E5DE54970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059520"/>
        <c:axId val="526058344"/>
      </c:scatterChart>
      <c:valAx>
        <c:axId val="526059520"/>
        <c:scaling>
          <c:orientation val="minMax"/>
          <c:max val="70"/>
          <c:min val="3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>
                    <a:solidFill>
                      <a:sysClr val="windowText" lastClr="000000"/>
                    </a:solidFill>
                  </a:rPr>
                  <a:t>Time,</a:t>
                </a:r>
                <a:r>
                  <a:rPr lang="en-US" sz="1200" b="0" baseline="0">
                    <a:solidFill>
                      <a:sysClr val="windowText" lastClr="000000"/>
                    </a:solidFill>
                  </a:rPr>
                  <a:t> s</a:t>
                </a:r>
                <a:endParaRPr lang="ru-R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552616184868918"/>
              <c:y val="0.92374162886152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058344"/>
        <c:crosses val="autoZero"/>
        <c:crossBetween val="midCat"/>
      </c:valAx>
      <c:valAx>
        <c:axId val="526058344"/>
        <c:scaling>
          <c:orientation val="minMax"/>
          <c:max val="2.1"/>
          <c:min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baseline="0">
                    <a:solidFill>
                      <a:sysClr val="windowText" lastClr="000000"/>
                    </a:solidFill>
                  </a:rPr>
                  <a:t>Field integral, T·m       Current, kA</a:t>
                </a:r>
                <a:endParaRPr lang="ru-R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2351978183379136E-3"/>
              <c:y val="0.14906027219701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059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65774947690397"/>
          <c:y val="0.4350988735103764"/>
          <c:w val="0.24847927617661633"/>
          <c:h val="0.3417828206256826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Field delay for 15 plates</a:t>
            </a:r>
            <a:endParaRPr lang="ru-RU" sz="1400">
              <a:effectLst/>
            </a:endParaRPr>
          </a:p>
        </c:rich>
      </c:tx>
      <c:layout>
        <c:manualLayout>
          <c:xMode val="edge"/>
          <c:yMode val="edge"/>
          <c:x val="0.11355013393347874"/>
          <c:y val="1.4174200847372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603690642964108"/>
          <c:y val="0.10952391225069469"/>
          <c:w val="0.83732208320585688"/>
          <c:h val="0.73959709093642534"/>
        </c:manualLayout>
      </c:layout>
      <c:scatterChart>
        <c:scatterStyle val="smoothMarker"/>
        <c:varyColors val="0"/>
        <c:ser>
          <c:idx val="0"/>
          <c:order val="0"/>
          <c:tx>
            <c:v>eddy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'[field plots eddy-email-15072019_ispr.xlsx]Лист1'!$B$3:$B$77</c:f>
              <c:numCache>
                <c:formatCode>0.0</c:formatCode>
                <c:ptCount val="7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  <c:pt idx="23">
                  <c:v>21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2">
                  <c:v>30</c:v>
                </c:pt>
                <c:pt idx="33">
                  <c:v>31</c:v>
                </c:pt>
                <c:pt idx="34">
                  <c:v>32</c:v>
                </c:pt>
                <c:pt idx="35">
                  <c:v>33</c:v>
                </c:pt>
                <c:pt idx="36">
                  <c:v>34</c:v>
                </c:pt>
                <c:pt idx="37">
                  <c:v>35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39</c:v>
                </c:pt>
                <c:pt idx="42">
                  <c:v>40</c:v>
                </c:pt>
                <c:pt idx="43">
                  <c:v>41</c:v>
                </c:pt>
                <c:pt idx="44">
                  <c:v>42</c:v>
                </c:pt>
                <c:pt idx="45">
                  <c:v>43</c:v>
                </c:pt>
                <c:pt idx="46">
                  <c:v>44</c:v>
                </c:pt>
                <c:pt idx="47">
                  <c:v>45</c:v>
                </c:pt>
                <c:pt idx="48">
                  <c:v>46</c:v>
                </c:pt>
                <c:pt idx="49">
                  <c:v>47</c:v>
                </c:pt>
                <c:pt idx="50">
                  <c:v>48</c:v>
                </c:pt>
                <c:pt idx="51">
                  <c:v>49</c:v>
                </c:pt>
                <c:pt idx="52">
                  <c:v>50</c:v>
                </c:pt>
                <c:pt idx="53">
                  <c:v>51</c:v>
                </c:pt>
                <c:pt idx="54">
                  <c:v>52</c:v>
                </c:pt>
                <c:pt idx="55">
                  <c:v>53</c:v>
                </c:pt>
                <c:pt idx="56">
                  <c:v>54</c:v>
                </c:pt>
                <c:pt idx="57">
                  <c:v>55</c:v>
                </c:pt>
                <c:pt idx="58">
                  <c:v>56</c:v>
                </c:pt>
                <c:pt idx="59">
                  <c:v>57</c:v>
                </c:pt>
                <c:pt idx="60">
                  <c:v>58</c:v>
                </c:pt>
                <c:pt idx="61">
                  <c:v>58.5</c:v>
                </c:pt>
                <c:pt idx="62">
                  <c:v>59</c:v>
                </c:pt>
                <c:pt idx="63">
                  <c:v>59.5</c:v>
                </c:pt>
                <c:pt idx="64">
                  <c:v>60</c:v>
                </c:pt>
                <c:pt idx="65">
                  <c:v>61</c:v>
                </c:pt>
                <c:pt idx="66">
                  <c:v>62</c:v>
                </c:pt>
                <c:pt idx="67">
                  <c:v>63</c:v>
                </c:pt>
                <c:pt idx="68">
                  <c:v>64</c:v>
                </c:pt>
                <c:pt idx="69">
                  <c:v>65</c:v>
                </c:pt>
                <c:pt idx="70">
                  <c:v>66</c:v>
                </c:pt>
                <c:pt idx="71">
                  <c:v>67</c:v>
                </c:pt>
                <c:pt idx="72">
                  <c:v>68</c:v>
                </c:pt>
                <c:pt idx="73">
                  <c:v>69</c:v>
                </c:pt>
                <c:pt idx="74">
                  <c:v>70</c:v>
                </c:pt>
              </c:numCache>
            </c:numRef>
          </c:xVal>
          <c:yVal>
            <c:numRef>
              <c:f>'[field plots eddy-email-15072019_ispr.xlsx]Лист1'!$E$3:$E$77</c:f>
              <c:numCache>
                <c:formatCode>General</c:formatCode>
                <c:ptCount val="75"/>
                <c:pt idx="0">
                  <c:v>0.51554488899999995</c:v>
                </c:pt>
                <c:pt idx="1">
                  <c:v>0.51695518200000001</c:v>
                </c:pt>
                <c:pt idx="2">
                  <c:v>0.52117146299999995</c:v>
                </c:pt>
                <c:pt idx="3">
                  <c:v>0.52870044400000005</c:v>
                </c:pt>
                <c:pt idx="4">
                  <c:v>0.53956158300000001</c:v>
                </c:pt>
                <c:pt idx="5">
                  <c:v>0.56543860099999999</c:v>
                </c:pt>
                <c:pt idx="6">
                  <c:v>0.591964928</c:v>
                </c:pt>
                <c:pt idx="7">
                  <c:v>0.61848284600000003</c:v>
                </c:pt>
                <c:pt idx="8">
                  <c:v>0.64499764199999998</c:v>
                </c:pt>
                <c:pt idx="9">
                  <c:v>0.67152725499999999</c:v>
                </c:pt>
                <c:pt idx="10">
                  <c:v>0.69807715000000004</c:v>
                </c:pt>
                <c:pt idx="11">
                  <c:v>0.72465390299999999</c:v>
                </c:pt>
                <c:pt idx="12">
                  <c:v>0.75126691099999998</c:v>
                </c:pt>
                <c:pt idx="13">
                  <c:v>0.77791947299999997</c:v>
                </c:pt>
                <c:pt idx="14">
                  <c:v>0.80460853899999996</c:v>
                </c:pt>
                <c:pt idx="15">
                  <c:v>0.83133108300000003</c:v>
                </c:pt>
                <c:pt idx="16">
                  <c:v>0.85808487499999997</c:v>
                </c:pt>
                <c:pt idx="17">
                  <c:v>0.884866398</c:v>
                </c:pt>
                <c:pt idx="18">
                  <c:v>0.91167139500000005</c:v>
                </c:pt>
                <c:pt idx="19">
                  <c:v>0.93849759499999996</c:v>
                </c:pt>
                <c:pt idx="20">
                  <c:v>0.965342119</c:v>
                </c:pt>
                <c:pt idx="21">
                  <c:v>0.99220321600000005</c:v>
                </c:pt>
                <c:pt idx="22">
                  <c:v>1.0190784180000001</c:v>
                </c:pt>
                <c:pt idx="23">
                  <c:v>1.0459642709999999</c:v>
                </c:pt>
                <c:pt idx="24">
                  <c:v>1.072860715</c:v>
                </c:pt>
                <c:pt idx="25">
                  <c:v>1.0997655580000001</c:v>
                </c:pt>
                <c:pt idx="26">
                  <c:v>1.1266763740000001</c:v>
                </c:pt>
                <c:pt idx="27">
                  <c:v>1.153591262</c:v>
                </c:pt>
                <c:pt idx="28">
                  <c:v>1.1805072379999999</c:v>
                </c:pt>
                <c:pt idx="29">
                  <c:v>1.2074207219999999</c:v>
                </c:pt>
                <c:pt idx="30">
                  <c:v>1.2343249430000001</c:v>
                </c:pt>
                <c:pt idx="31">
                  <c:v>1.261213814</c:v>
                </c:pt>
                <c:pt idx="32">
                  <c:v>1.2880785770000001</c:v>
                </c:pt>
                <c:pt idx="33">
                  <c:v>1.31490905</c:v>
                </c:pt>
                <c:pt idx="34">
                  <c:v>1.3416938309999999</c:v>
                </c:pt>
                <c:pt idx="35">
                  <c:v>1.3684239819999999</c:v>
                </c:pt>
                <c:pt idx="36">
                  <c:v>1.3950922020000001</c:v>
                </c:pt>
                <c:pt idx="37">
                  <c:v>1.421687242</c:v>
                </c:pt>
                <c:pt idx="38">
                  <c:v>1.4481998110000001</c:v>
                </c:pt>
                <c:pt idx="39">
                  <c:v>1.4746216249999999</c:v>
                </c:pt>
                <c:pt idx="40">
                  <c:v>1.500944251</c:v>
                </c:pt>
                <c:pt idx="41">
                  <c:v>1.5271564049999999</c:v>
                </c:pt>
                <c:pt idx="42">
                  <c:v>1.5532497919999999</c:v>
                </c:pt>
                <c:pt idx="43">
                  <c:v>1.579216365</c:v>
                </c:pt>
                <c:pt idx="44">
                  <c:v>1.6050443249999999</c:v>
                </c:pt>
                <c:pt idx="45">
                  <c:v>1.630721154</c:v>
                </c:pt>
                <c:pt idx="46">
                  <c:v>1.6562357599999999</c:v>
                </c:pt>
                <c:pt idx="47">
                  <c:v>1.681577179</c:v>
                </c:pt>
                <c:pt idx="48">
                  <c:v>1.706734454</c:v>
                </c:pt>
                <c:pt idx="49">
                  <c:v>1.7316941429999999</c:v>
                </c:pt>
                <c:pt idx="50">
                  <c:v>1.7564433189999999</c:v>
                </c:pt>
                <c:pt idx="51">
                  <c:v>1.7809686520000001</c:v>
                </c:pt>
                <c:pt idx="52">
                  <c:v>1.805258042</c:v>
                </c:pt>
                <c:pt idx="53">
                  <c:v>1.8292963419999999</c:v>
                </c:pt>
                <c:pt idx="54">
                  <c:v>1.853065341</c:v>
                </c:pt>
                <c:pt idx="55">
                  <c:v>1.876548715</c:v>
                </c:pt>
                <c:pt idx="56">
                  <c:v>1.8997372619999999</c:v>
                </c:pt>
                <c:pt idx="57">
                  <c:v>1.9226217860000001</c:v>
                </c:pt>
                <c:pt idx="58">
                  <c:v>1.9451946250000001</c:v>
                </c:pt>
                <c:pt idx="59">
                  <c:v>1.967447787</c:v>
                </c:pt>
                <c:pt idx="60">
                  <c:v>1.989372849</c:v>
                </c:pt>
                <c:pt idx="61">
                  <c:v>1.999123998</c:v>
                </c:pt>
                <c:pt idx="62">
                  <c:v>2.0064825989999999</c:v>
                </c:pt>
                <c:pt idx="63">
                  <c:v>2.0111973299999999</c:v>
                </c:pt>
                <c:pt idx="64">
                  <c:v>2.0132641090000001</c:v>
                </c:pt>
                <c:pt idx="65">
                  <c:v>2.0140379859999999</c:v>
                </c:pt>
                <c:pt idx="66">
                  <c:v>2.014194115</c:v>
                </c:pt>
                <c:pt idx="67">
                  <c:v>2.0142846809999999</c:v>
                </c:pt>
                <c:pt idx="68">
                  <c:v>2.0143624679999999</c:v>
                </c:pt>
                <c:pt idx="69">
                  <c:v>2.0144287279999999</c:v>
                </c:pt>
                <c:pt idx="70">
                  <c:v>2.0144843780000001</c:v>
                </c:pt>
                <c:pt idx="71">
                  <c:v>2.0145314060000001</c:v>
                </c:pt>
                <c:pt idx="72">
                  <c:v>2.0145716669999998</c:v>
                </c:pt>
                <c:pt idx="73">
                  <c:v>2.0146065900000001</c:v>
                </c:pt>
                <c:pt idx="74">
                  <c:v>2.0146372320000001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8C-41C3-8E6E-09F125131808}"/>
            </c:ext>
          </c:extLst>
        </c:ser>
        <c:ser>
          <c:idx val="1"/>
          <c:order val="1"/>
          <c:tx>
            <c:v>reference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'[field plots eddy-email-15072019_ispr.xlsx]Лист1'!$B$3:$B$77</c:f>
              <c:numCache>
                <c:formatCode>0.0</c:formatCode>
                <c:ptCount val="7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  <c:pt idx="23">
                  <c:v>21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2">
                  <c:v>30</c:v>
                </c:pt>
                <c:pt idx="33">
                  <c:v>31</c:v>
                </c:pt>
                <c:pt idx="34">
                  <c:v>32</c:v>
                </c:pt>
                <c:pt idx="35">
                  <c:v>33</c:v>
                </c:pt>
                <c:pt idx="36">
                  <c:v>34</c:v>
                </c:pt>
                <c:pt idx="37">
                  <c:v>35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39</c:v>
                </c:pt>
                <c:pt idx="42">
                  <c:v>40</c:v>
                </c:pt>
                <c:pt idx="43">
                  <c:v>41</c:v>
                </c:pt>
                <c:pt idx="44">
                  <c:v>42</c:v>
                </c:pt>
                <c:pt idx="45">
                  <c:v>43</c:v>
                </c:pt>
                <c:pt idx="46">
                  <c:v>44</c:v>
                </c:pt>
                <c:pt idx="47">
                  <c:v>45</c:v>
                </c:pt>
                <c:pt idx="48">
                  <c:v>46</c:v>
                </c:pt>
                <c:pt idx="49">
                  <c:v>47</c:v>
                </c:pt>
                <c:pt idx="50">
                  <c:v>48</c:v>
                </c:pt>
                <c:pt idx="51">
                  <c:v>49</c:v>
                </c:pt>
                <c:pt idx="52">
                  <c:v>50</c:v>
                </c:pt>
                <c:pt idx="53">
                  <c:v>51</c:v>
                </c:pt>
                <c:pt idx="54">
                  <c:v>52</c:v>
                </c:pt>
                <c:pt idx="55">
                  <c:v>53</c:v>
                </c:pt>
                <c:pt idx="56">
                  <c:v>54</c:v>
                </c:pt>
                <c:pt idx="57">
                  <c:v>55</c:v>
                </c:pt>
                <c:pt idx="58">
                  <c:v>56</c:v>
                </c:pt>
                <c:pt idx="59">
                  <c:v>57</c:v>
                </c:pt>
                <c:pt idx="60">
                  <c:v>58</c:v>
                </c:pt>
                <c:pt idx="61">
                  <c:v>58.5</c:v>
                </c:pt>
                <c:pt idx="62">
                  <c:v>59</c:v>
                </c:pt>
                <c:pt idx="63">
                  <c:v>59.5</c:v>
                </c:pt>
                <c:pt idx="64">
                  <c:v>60</c:v>
                </c:pt>
                <c:pt idx="65">
                  <c:v>61</c:v>
                </c:pt>
                <c:pt idx="66">
                  <c:v>62</c:v>
                </c:pt>
                <c:pt idx="67">
                  <c:v>63</c:v>
                </c:pt>
                <c:pt idx="68">
                  <c:v>64</c:v>
                </c:pt>
                <c:pt idx="69">
                  <c:v>65</c:v>
                </c:pt>
                <c:pt idx="70">
                  <c:v>66</c:v>
                </c:pt>
                <c:pt idx="71">
                  <c:v>67</c:v>
                </c:pt>
                <c:pt idx="72">
                  <c:v>68</c:v>
                </c:pt>
                <c:pt idx="73">
                  <c:v>69</c:v>
                </c:pt>
                <c:pt idx="74">
                  <c:v>70</c:v>
                </c:pt>
              </c:numCache>
            </c:numRef>
          </c:xVal>
          <c:yVal>
            <c:numRef>
              <c:f>'[field plots eddy-email-15072019_ispr.xlsx]Лист1'!$G$3:$G$77</c:f>
              <c:numCache>
                <c:formatCode>General</c:formatCode>
                <c:ptCount val="75"/>
                <c:pt idx="0">
                  <c:v>0.51569216900000003</c:v>
                </c:pt>
                <c:pt idx="1">
                  <c:v>0.51736914300000003</c:v>
                </c:pt>
                <c:pt idx="2">
                  <c:v>0.52237958600000001</c:v>
                </c:pt>
                <c:pt idx="3">
                  <c:v>0.53074480099999999</c:v>
                </c:pt>
                <c:pt idx="4">
                  <c:v>0.54246774399999997</c:v>
                </c:pt>
                <c:pt idx="5">
                  <c:v>0.56924768999999997</c:v>
                </c:pt>
                <c:pt idx="6">
                  <c:v>0.596024675</c:v>
                </c:pt>
                <c:pt idx="7">
                  <c:v>0.622758806</c:v>
                </c:pt>
                <c:pt idx="8">
                  <c:v>0.64953345399999995</c:v>
                </c:pt>
                <c:pt idx="9">
                  <c:v>0.67630333399999998</c:v>
                </c:pt>
                <c:pt idx="10">
                  <c:v>0.70307490299999997</c:v>
                </c:pt>
                <c:pt idx="11">
                  <c:v>0.72991757599999996</c:v>
                </c:pt>
                <c:pt idx="12">
                  <c:v>0.75675787299999997</c:v>
                </c:pt>
                <c:pt idx="13">
                  <c:v>0.78366006099999996</c:v>
                </c:pt>
                <c:pt idx="14">
                  <c:v>0.81056592999999999</c:v>
                </c:pt>
                <c:pt idx="15">
                  <c:v>0.837498823</c:v>
                </c:pt>
                <c:pt idx="16">
                  <c:v>0.86448048499999997</c:v>
                </c:pt>
                <c:pt idx="17">
                  <c:v>0.89148685400000005</c:v>
                </c:pt>
                <c:pt idx="18">
                  <c:v>0.91850741000000002</c:v>
                </c:pt>
                <c:pt idx="19">
                  <c:v>0.94556787099999995</c:v>
                </c:pt>
                <c:pt idx="20">
                  <c:v>0.97265174399999998</c:v>
                </c:pt>
                <c:pt idx="21">
                  <c:v>0.99970520600000001</c:v>
                </c:pt>
                <c:pt idx="22">
                  <c:v>1.0267809219999999</c:v>
                </c:pt>
                <c:pt idx="23">
                  <c:v>1.053880514</c:v>
                </c:pt>
                <c:pt idx="24">
                  <c:v>1.0809868060000001</c:v>
                </c:pt>
                <c:pt idx="25">
                  <c:v>1.108102688</c:v>
                </c:pt>
                <c:pt idx="26">
                  <c:v>1.135214078</c:v>
                </c:pt>
                <c:pt idx="27">
                  <c:v>1.162347402</c:v>
                </c:pt>
                <c:pt idx="28">
                  <c:v>1.189504243</c:v>
                </c:pt>
                <c:pt idx="29">
                  <c:v>1.2166381879999999</c:v>
                </c:pt>
                <c:pt idx="30">
                  <c:v>1.2437086310000001</c:v>
                </c:pt>
                <c:pt idx="31">
                  <c:v>1.2707641460000001</c:v>
                </c:pt>
                <c:pt idx="32">
                  <c:v>1.297771786</c:v>
                </c:pt>
                <c:pt idx="33">
                  <c:v>1.3247184009999999</c:v>
                </c:pt>
                <c:pt idx="34">
                  <c:v>1.3516341869999999</c:v>
                </c:pt>
                <c:pt idx="35">
                  <c:v>1.3784685430000001</c:v>
                </c:pt>
                <c:pt idx="36">
                  <c:v>1.405343816</c:v>
                </c:pt>
                <c:pt idx="37">
                  <c:v>1.43209494</c:v>
                </c:pt>
                <c:pt idx="38">
                  <c:v>1.458689264</c:v>
                </c:pt>
                <c:pt idx="39">
                  <c:v>1.4851110219999999</c:v>
                </c:pt>
                <c:pt idx="40">
                  <c:v>1.511398026</c:v>
                </c:pt>
                <c:pt idx="41">
                  <c:v>1.5375681969999999</c:v>
                </c:pt>
                <c:pt idx="42">
                  <c:v>1.563608841</c:v>
                </c:pt>
                <c:pt idx="43">
                  <c:v>1.589437746</c:v>
                </c:pt>
                <c:pt idx="44">
                  <c:v>1.6150667990000001</c:v>
                </c:pt>
                <c:pt idx="45">
                  <c:v>1.640532098</c:v>
                </c:pt>
                <c:pt idx="46">
                  <c:v>1.6658191840000001</c:v>
                </c:pt>
                <c:pt idx="47">
                  <c:v>1.6909524840000001</c:v>
                </c:pt>
                <c:pt idx="48">
                  <c:v>1.7158827510000001</c:v>
                </c:pt>
                <c:pt idx="49">
                  <c:v>1.7405585260000001</c:v>
                </c:pt>
                <c:pt idx="50">
                  <c:v>1.764986239</c:v>
                </c:pt>
                <c:pt idx="51">
                  <c:v>1.789195377</c:v>
                </c:pt>
                <c:pt idx="52">
                  <c:v>1.8131851990000001</c:v>
                </c:pt>
                <c:pt idx="53">
                  <c:v>1.8369282650000001</c:v>
                </c:pt>
                <c:pt idx="54">
                  <c:v>1.8604210109999999</c:v>
                </c:pt>
                <c:pt idx="55">
                  <c:v>1.8836533950000001</c:v>
                </c:pt>
                <c:pt idx="56">
                  <c:v>1.9066543789999999</c:v>
                </c:pt>
                <c:pt idx="57">
                  <c:v>1.9293858239999999</c:v>
                </c:pt>
                <c:pt idx="58">
                  <c:v>1.9517605339999999</c:v>
                </c:pt>
                <c:pt idx="59">
                  <c:v>1.973849269</c:v>
                </c:pt>
                <c:pt idx="60">
                  <c:v>1.995614005</c:v>
                </c:pt>
                <c:pt idx="61">
                  <c:v>2.0050212859999998</c:v>
                </c:pt>
                <c:pt idx="62">
                  <c:v>2.0116904889999998</c:v>
                </c:pt>
                <c:pt idx="63">
                  <c:v>2.0156647909999998</c:v>
                </c:pt>
                <c:pt idx="64">
                  <c:v>2.0169915729999999</c:v>
                </c:pt>
                <c:pt idx="65">
                  <c:v>2.0169915729999999</c:v>
                </c:pt>
                <c:pt idx="66">
                  <c:v>2.0169915729999999</c:v>
                </c:pt>
                <c:pt idx="67">
                  <c:v>2.0169915729999999</c:v>
                </c:pt>
                <c:pt idx="68">
                  <c:v>2.0169915729999999</c:v>
                </c:pt>
                <c:pt idx="69">
                  <c:v>2.0169915729999999</c:v>
                </c:pt>
                <c:pt idx="70">
                  <c:v>2.0169915729999999</c:v>
                </c:pt>
                <c:pt idx="71">
                  <c:v>2.0169915729999999</c:v>
                </c:pt>
                <c:pt idx="72">
                  <c:v>2.0169915729999999</c:v>
                </c:pt>
                <c:pt idx="73">
                  <c:v>2.0169915729999999</c:v>
                </c:pt>
                <c:pt idx="74">
                  <c:v>2.0169915729999999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8C-41C3-8E6E-09F125131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060304"/>
        <c:axId val="534202400"/>
      </c:scatterChart>
      <c:valAx>
        <c:axId val="526060304"/>
        <c:scaling>
          <c:orientation val="minMax"/>
          <c:max val="65"/>
          <c:min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Time, s </a:t>
                </a:r>
                <a:endParaRPr lang="ru-RU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202400"/>
        <c:crosses val="autoZero"/>
        <c:crossBetween val="midCat"/>
      </c:valAx>
      <c:valAx>
        <c:axId val="534202400"/>
        <c:scaling>
          <c:orientation val="minMax"/>
          <c:max val="2.0499999999999998"/>
          <c:min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Field integral, Txm</a:t>
                </a:r>
                <a:endParaRPr lang="ru-RU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9390154298310064E-3"/>
              <c:y val="0.2739324371197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606030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57436302057338"/>
          <c:y val="0.52088700129667576"/>
          <c:w val="0.20465722375420373"/>
          <c:h val="0.15886202033642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4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5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2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8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EE04-C370-4005-8ECD-8E0201A7E299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432" y="724413"/>
            <a:ext cx="9181106" cy="101511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    PANDA COLLABORATION MEETING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942" y="2685007"/>
            <a:ext cx="10267784" cy="2927517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Forward Spectrometer Dipole Magnet</a:t>
            </a:r>
          </a:p>
          <a:p>
            <a:r>
              <a:rPr lang="en-US" sz="4500" dirty="0" smtClean="0"/>
              <a:t>STATUS AND PLANS </a:t>
            </a:r>
          </a:p>
          <a:p>
            <a:endParaRPr lang="en-US" sz="4500" dirty="0"/>
          </a:p>
          <a:p>
            <a:r>
              <a:rPr lang="de-DE" sz="3200" i="1" dirty="0"/>
              <a:t>24 June 2020</a:t>
            </a:r>
          </a:p>
          <a:p>
            <a:endParaRPr lang="en-US" sz="4500" dirty="0" smtClean="0"/>
          </a:p>
          <a:p>
            <a:endParaRPr lang="de-DE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960" y="258445"/>
            <a:ext cx="3497580" cy="6254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Stress analysis</a:t>
            </a:r>
            <a:endParaRPr lang="ru-RU" sz="4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49495"/>
              </p:ext>
            </p:extLst>
          </p:nvPr>
        </p:nvGraphicFramePr>
        <p:xfrm>
          <a:off x="1079182" y="1226820"/>
          <a:ext cx="8887779" cy="4008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593">
                  <a:extLst>
                    <a:ext uri="{9D8B030D-6E8A-4147-A177-3AD203B41FA5}">
                      <a16:colId xmlns:a16="http://schemas.microsoft.com/office/drawing/2014/main" val="2183388080"/>
                    </a:ext>
                  </a:extLst>
                </a:gridCol>
                <a:gridCol w="2962593">
                  <a:extLst>
                    <a:ext uri="{9D8B030D-6E8A-4147-A177-3AD203B41FA5}">
                      <a16:colId xmlns:a16="http://schemas.microsoft.com/office/drawing/2014/main" val="1706098540"/>
                    </a:ext>
                  </a:extLst>
                </a:gridCol>
                <a:gridCol w="2962593">
                  <a:extLst>
                    <a:ext uri="{9D8B030D-6E8A-4147-A177-3AD203B41FA5}">
                      <a16:colId xmlns:a16="http://schemas.microsoft.com/office/drawing/2014/main" val="2227845123"/>
                    </a:ext>
                  </a:extLst>
                </a:gridCol>
              </a:tblGrid>
              <a:tr h="496143">
                <a:tc rowSpan="2"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Installation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Displacement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61271"/>
                  </a:ext>
                </a:extLst>
              </a:tr>
              <a:tr h="576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BINP simulation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GSI simulation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552764"/>
                  </a:ext>
                </a:extLst>
              </a:tr>
              <a:tr h="1782601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 girders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1.6 mm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5.5 </a:t>
                      </a:r>
                      <a:r>
                        <a:rPr lang="en-US" sz="2000" dirty="0" smtClean="0">
                          <a:effectLst/>
                        </a:rPr>
                        <a:t>mm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197654"/>
                  </a:ext>
                </a:extLst>
              </a:tr>
              <a:tr h="57645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II girders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1.6 mm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1.9 mm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759410"/>
                  </a:ext>
                </a:extLst>
              </a:tr>
              <a:tr h="57645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V girders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 mm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1.7 mm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291709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701040" y="5409565"/>
            <a:ext cx="9494520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Stress simulations for initial version of support structure (with no girders) shown the maximum stress as 330 MPa and related displacement as 2-5 mm. Thus vertical girders had been installed to enhance the support structure.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382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860" y="67945"/>
            <a:ext cx="3954780" cy="732155"/>
          </a:xfrm>
        </p:spPr>
        <p:txBody>
          <a:bodyPr>
            <a:normAutofit/>
          </a:bodyPr>
          <a:lstStyle/>
          <a:p>
            <a:r>
              <a:rPr lang="en-US" sz="4000" b="1" dirty="0"/>
              <a:t>Stress </a:t>
            </a:r>
            <a:r>
              <a:rPr lang="en-US" sz="4000" b="1" dirty="0" smtClean="0"/>
              <a:t>analysis-2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800100"/>
            <a:ext cx="11407140" cy="274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To further reduce the stress and displacement: 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</a:t>
            </a:r>
            <a:r>
              <a:rPr lang="en-US" sz="2600" dirty="0"/>
              <a:t>leg wall thickness  was increased from 20 to 30 mm.</a:t>
            </a:r>
          </a:p>
          <a:p>
            <a:r>
              <a:rPr lang="en-US" sz="2600" dirty="0" smtClean="0"/>
              <a:t>The triangle girder was installed under the flange of leg</a:t>
            </a:r>
          </a:p>
          <a:p>
            <a:r>
              <a:rPr lang="en-US" sz="2600" dirty="0" smtClean="0"/>
              <a:t> Contact between surfaces was </a:t>
            </a:r>
            <a:r>
              <a:rPr lang="en-US" sz="2600" dirty="0" err="1" smtClean="0"/>
              <a:t>inputed</a:t>
            </a:r>
            <a:r>
              <a:rPr lang="en-US" sz="2600" dirty="0" smtClean="0"/>
              <a:t> with double condensed mesh</a:t>
            </a:r>
          </a:p>
          <a:p>
            <a:r>
              <a:rPr lang="en-US" sz="2600" dirty="0" smtClean="0"/>
              <a:t>The design of ground plate for connection of jack head and leg was improved.</a:t>
            </a:r>
            <a:endParaRPr lang="ru-RU" sz="2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30" y="3215958"/>
            <a:ext cx="6205220" cy="327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6680" y="4188201"/>
            <a:ext cx="5103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Finally no area with stress above </a:t>
            </a:r>
          </a:p>
          <a:p>
            <a:r>
              <a:rPr lang="en-US" sz="2400" b="1" dirty="0" smtClean="0"/>
              <a:t>the yield strength of 255 MPa for St10.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2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83" y="299545"/>
            <a:ext cx="10515600" cy="5792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Magnetic field simulations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0" y="1032641"/>
            <a:ext cx="5968781" cy="4366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566" y="5552871"/>
            <a:ext cx="5049524" cy="13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along dipole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integral is 2.1 T x m.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45" y="463550"/>
            <a:ext cx="10515600" cy="665389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Magnetic </a:t>
            </a:r>
            <a:r>
              <a:rPr lang="en-US" sz="3800" b="1" dirty="0"/>
              <a:t>field </a:t>
            </a:r>
            <a:r>
              <a:rPr lang="en-US" sz="3800" b="1" dirty="0" smtClean="0"/>
              <a:t>simulations for lines directed from IP</a:t>
            </a:r>
            <a:endParaRPr lang="ru-RU" sz="3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750666"/>
              </p:ext>
            </p:extLst>
          </p:nvPr>
        </p:nvGraphicFramePr>
        <p:xfrm>
          <a:off x="1982358" y="1335314"/>
          <a:ext cx="7437413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340440"/>
            <a:ext cx="1430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rgbClr val="AEAAA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this modification.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5569" y="5660686"/>
            <a:ext cx="10095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Transverse integral field distribution for</a:t>
            </a:r>
            <a:r>
              <a:rPr kumimoji="0" lang="en-US" altLang="ru-RU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coming apart</a:t>
            </a:r>
            <a:r>
              <a:rPr kumimoji="0" lang="en-US" alt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lines directed at IP</a:t>
            </a:r>
            <a:endParaRPr kumimoji="0" lang="en-US" altLang="ru-RU" u="sng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current fraction</a:t>
            </a:r>
            <a:r>
              <a:rPr kumimoji="0" lang="en-US" alt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I=</a:t>
            </a:r>
            <a:r>
              <a:rPr kumimoji="0" lang="en-US" altLang="ru-RU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0,937</a:t>
            </a:r>
            <a:r>
              <a:rPr kumimoji="0" lang="ru-RU" alt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173736"/>
            <a:ext cx="10515600" cy="859536"/>
          </a:xfrm>
        </p:spPr>
        <p:txBody>
          <a:bodyPr>
            <a:normAutofit/>
          </a:bodyPr>
          <a:lstStyle/>
          <a:p>
            <a:r>
              <a:rPr lang="en-US" b="1" dirty="0"/>
              <a:t>Magnetic field </a:t>
            </a:r>
            <a:r>
              <a:rPr lang="en-US" b="1" dirty="0" smtClean="0"/>
              <a:t>simulations – eddy currents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39211" y="1724756"/>
            <a:ext cx="573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field rise vs. current</a:t>
            </a:r>
          </a:p>
          <a:p>
            <a:r>
              <a:rPr lang="en-US" sz="2400" dirty="0" smtClean="0"/>
              <a:t>Then 106.7 mm thickness plate was selected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38757450"/>
              </p:ext>
            </p:extLst>
          </p:nvPr>
        </p:nvGraphicFramePr>
        <p:xfrm>
          <a:off x="729221" y="1256145"/>
          <a:ext cx="4941906" cy="292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12918744"/>
              </p:ext>
            </p:extLst>
          </p:nvPr>
        </p:nvGraphicFramePr>
        <p:xfrm>
          <a:off x="5739210" y="3779520"/>
          <a:ext cx="5088809" cy="269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867930"/>
            <a:ext cx="5711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field rise vs. current for 10 6.7 mm</a:t>
            </a:r>
          </a:p>
          <a:p>
            <a:r>
              <a:rPr lang="en-US" sz="2400" dirty="0" smtClean="0"/>
              <a:t>The time delay is less than 0.6 sec.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8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900" y="391840"/>
            <a:ext cx="1776307" cy="5938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tatus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574" y="1309216"/>
            <a:ext cx="114140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Stress analysis completed (except detail output for legs)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Magnetic field simulations completed, except repelling forces 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Design of yoke (plates, blocks, halves, assembly ) completed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Design of support structure completed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Design of coils completed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Yoke machining technology developed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3D model for total magnet completed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2D drawings derived and under checking/approval of technology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Intermediate report accepted as conditional acceptance  </a:t>
            </a:r>
          </a:p>
        </p:txBody>
      </p:sp>
    </p:spTree>
    <p:extLst>
      <p:ext uri="{BB962C8B-B14F-4D97-AF65-F5344CB8AC3E}">
        <p14:creationId xmlns:p14="http://schemas.microsoft.com/office/powerpoint/2010/main" val="513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593" y="243672"/>
            <a:ext cx="8991601" cy="8488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Remaining issues. Repelling force for edge blocks.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092491"/>
            <a:ext cx="10515600" cy="50458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400" dirty="0" smtClean="0"/>
              <a:t>From 2D code Mermaid for </a:t>
            </a:r>
            <a:r>
              <a:rPr lang="en-US" sz="3400" dirty="0"/>
              <a:t>edge </a:t>
            </a:r>
            <a:r>
              <a:rPr lang="en-US" sz="3400" dirty="0" smtClean="0"/>
              <a:t>block the repelling force is </a:t>
            </a:r>
            <a:r>
              <a:rPr lang="ru-RU" sz="3400" smtClean="0"/>
              <a:t>25-</a:t>
            </a:r>
            <a:r>
              <a:rPr lang="en-US" sz="3400" dirty="0" smtClean="0"/>
              <a:t>3</a:t>
            </a:r>
            <a:r>
              <a:rPr lang="ru-RU" sz="3400" dirty="0"/>
              <a:t>5</a:t>
            </a:r>
            <a:r>
              <a:rPr lang="en-US" sz="3400" dirty="0" smtClean="0"/>
              <a:t> </a:t>
            </a:r>
            <a:r>
              <a:rPr lang="en-US" sz="3400" dirty="0" smtClean="0"/>
              <a:t>tons (by integration method over surrounding block surface).</a:t>
            </a:r>
          </a:p>
          <a:p>
            <a:pPr algn="just"/>
            <a:r>
              <a:rPr lang="en-US" sz="3400" dirty="0" smtClean="0"/>
              <a:t>To check the above, the force estimation by magnetic  energy difference method was done (by MASTAC 3D code), i.e. </a:t>
            </a:r>
            <a:r>
              <a:rPr lang="en-US" sz="3400" i="1" dirty="0" err="1" smtClean="0"/>
              <a:t>Fz</a:t>
            </a:r>
            <a:r>
              <a:rPr lang="en-US" sz="3400" i="1" dirty="0" smtClean="0"/>
              <a:t>=- </a:t>
            </a:r>
            <a:r>
              <a:rPr lang="en-US" sz="3400" i="1" dirty="0" err="1" smtClean="0"/>
              <a:t>dE</a:t>
            </a:r>
            <a:r>
              <a:rPr lang="en-US" sz="3400" i="1" dirty="0" smtClean="0"/>
              <a:t>/</a:t>
            </a:r>
            <a:r>
              <a:rPr lang="en-US" sz="3400" i="1" dirty="0" err="1" smtClean="0"/>
              <a:t>dZ</a:t>
            </a:r>
            <a:endParaRPr lang="en-US" sz="3400" i="1" dirty="0" smtClean="0"/>
          </a:p>
          <a:p>
            <a:pPr algn="just"/>
            <a:endParaRPr lang="en-US" sz="3400" i="1" dirty="0"/>
          </a:p>
          <a:p>
            <a:pPr marL="0" indent="0" algn="just">
              <a:buNone/>
            </a:pPr>
            <a:r>
              <a:rPr lang="en-US" sz="3400" dirty="0" smtClean="0"/>
              <a:t>Before edge block shifting (</a:t>
            </a:r>
            <a:r>
              <a:rPr lang="en-US" sz="3400" dirty="0" err="1" smtClean="0"/>
              <a:t>dZ</a:t>
            </a:r>
            <a:r>
              <a:rPr lang="en-US" sz="3400" dirty="0" smtClean="0"/>
              <a:t> =1 cm) E1= </a:t>
            </a:r>
            <a:r>
              <a:rPr lang="ru-RU" sz="3400" dirty="0"/>
              <a:t>2378000 </a:t>
            </a:r>
            <a:r>
              <a:rPr lang="en-US" sz="3400" dirty="0" smtClean="0"/>
              <a:t>J</a:t>
            </a:r>
            <a:r>
              <a:rPr lang="ru-RU" sz="3400" dirty="0" smtClean="0"/>
              <a:t>, </a:t>
            </a:r>
            <a:endParaRPr lang="en-US" sz="3400" dirty="0" smtClean="0"/>
          </a:p>
          <a:p>
            <a:pPr marL="0" indent="0" algn="just">
              <a:buNone/>
            </a:pPr>
            <a:r>
              <a:rPr lang="en-US" sz="3400" dirty="0" smtClean="0"/>
              <a:t>			         after shifting E2=</a:t>
            </a:r>
            <a:r>
              <a:rPr lang="ru-RU" sz="3400" dirty="0" smtClean="0"/>
              <a:t> </a:t>
            </a:r>
            <a:r>
              <a:rPr lang="ru-RU" sz="3400" dirty="0"/>
              <a:t> 2380200</a:t>
            </a:r>
            <a:r>
              <a:rPr lang="en-US" sz="3400" dirty="0" smtClean="0"/>
              <a:t> J</a:t>
            </a:r>
            <a:r>
              <a:rPr lang="ru-RU" sz="3400" dirty="0" smtClean="0"/>
              <a:t>.</a:t>
            </a:r>
            <a:endParaRPr lang="en-US" sz="3400" dirty="0" smtClean="0"/>
          </a:p>
          <a:p>
            <a:pPr marL="0" indent="0" algn="just">
              <a:buNone/>
            </a:pPr>
            <a:r>
              <a:rPr lang="en-US" sz="3400" dirty="0" smtClean="0"/>
              <a:t>Thus </a:t>
            </a:r>
            <a:r>
              <a:rPr lang="en-US" sz="3400" dirty="0" err="1" smtClean="0"/>
              <a:t>Fz</a:t>
            </a:r>
            <a:r>
              <a:rPr lang="en-US" sz="3400" dirty="0" smtClean="0"/>
              <a:t>=22 tons</a:t>
            </a:r>
            <a:r>
              <a:rPr lang="ru-RU" sz="3400" dirty="0" smtClean="0"/>
              <a:t> </a:t>
            </a:r>
            <a:r>
              <a:rPr lang="en-US" sz="3400" dirty="0" smtClean="0"/>
              <a:t>as attracted.  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3500" b="1" i="1" dirty="0" smtClean="0"/>
              <a:t>Checking for double mesh: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3400" dirty="0" smtClean="0"/>
              <a:t>before shifting E1</a:t>
            </a:r>
            <a:r>
              <a:rPr lang="en-US" sz="3400" dirty="0"/>
              <a:t>= </a:t>
            </a:r>
            <a:r>
              <a:rPr lang="ru-RU" sz="3400" dirty="0"/>
              <a:t> </a:t>
            </a:r>
            <a:r>
              <a:rPr lang="ru-RU" sz="3400" dirty="0" smtClean="0"/>
              <a:t>2382450</a:t>
            </a:r>
            <a:r>
              <a:rPr lang="en-US" sz="3400" dirty="0" smtClean="0"/>
              <a:t> J</a:t>
            </a:r>
            <a:r>
              <a:rPr lang="ru-RU" sz="3400" dirty="0"/>
              <a:t>, </a:t>
            </a:r>
            <a:endParaRPr lang="en-US" sz="3400" dirty="0" smtClean="0"/>
          </a:p>
          <a:p>
            <a:pPr marL="0" indent="0" algn="just">
              <a:buNone/>
            </a:pPr>
            <a:r>
              <a:rPr lang="en-US" sz="3400" dirty="0" smtClean="0"/>
              <a:t>after </a:t>
            </a:r>
            <a:r>
              <a:rPr lang="en-US" sz="3400" dirty="0"/>
              <a:t>shifting </a:t>
            </a:r>
            <a:r>
              <a:rPr lang="en-US" sz="3400" dirty="0" smtClean="0"/>
              <a:t>   E2</a:t>
            </a:r>
            <a:r>
              <a:rPr lang="en-US" sz="3400" dirty="0"/>
              <a:t>=</a:t>
            </a:r>
            <a:r>
              <a:rPr lang="ru-RU" sz="3400" dirty="0"/>
              <a:t>  </a:t>
            </a:r>
            <a:r>
              <a:rPr lang="ru-RU" sz="3400" dirty="0" smtClean="0"/>
              <a:t>2384400</a:t>
            </a:r>
            <a:r>
              <a:rPr lang="en-US" sz="3400" dirty="0" smtClean="0"/>
              <a:t> J</a:t>
            </a:r>
            <a:r>
              <a:rPr lang="ru-RU" sz="3400" dirty="0" smtClean="0"/>
              <a:t>.</a:t>
            </a:r>
            <a:r>
              <a:rPr lang="en-US" sz="3400" i="1" dirty="0" smtClean="0"/>
              <a:t> </a:t>
            </a:r>
          </a:p>
          <a:p>
            <a:pPr marL="0" indent="0" algn="just">
              <a:buNone/>
            </a:pPr>
            <a:r>
              <a:rPr lang="en-US" sz="3400" dirty="0"/>
              <a:t>Thus </a:t>
            </a:r>
            <a:r>
              <a:rPr lang="en-US" sz="3400" dirty="0" err="1"/>
              <a:t>Fz</a:t>
            </a:r>
            <a:r>
              <a:rPr lang="en-US" sz="3400" dirty="0"/>
              <a:t>=22 tons</a:t>
            </a:r>
            <a:r>
              <a:rPr lang="ru-RU" sz="3400" dirty="0"/>
              <a:t> </a:t>
            </a:r>
            <a:r>
              <a:rPr lang="en-US" sz="3400" dirty="0"/>
              <a:t>as </a:t>
            </a:r>
            <a:r>
              <a:rPr lang="en-US" sz="3400" dirty="0" smtClean="0"/>
              <a:t>attracted too.  </a:t>
            </a:r>
            <a:endParaRPr lang="en-US" sz="3400" dirty="0"/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571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428" y="420305"/>
            <a:ext cx="5909441" cy="501978"/>
          </a:xfrm>
        </p:spPr>
        <p:txBody>
          <a:bodyPr>
            <a:noAutofit/>
          </a:bodyPr>
          <a:lstStyle/>
          <a:p>
            <a:r>
              <a:rPr lang="en-US" sz="3200" b="1" dirty="0"/>
              <a:t>Remaining issues. </a:t>
            </a:r>
            <a:r>
              <a:rPr lang="en-US" sz="3200" b="1" dirty="0" smtClean="0"/>
              <a:t>Stray fields. </a:t>
            </a:r>
            <a:endParaRPr lang="ru-RU" sz="3200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" y="1384493"/>
            <a:ext cx="414655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40" y="2586667"/>
            <a:ext cx="10541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3297" y="-10878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3297" y="98278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ctr"/>
                <a:tab pos="63912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ctr"/>
                <a:tab pos="6391275" algn="ctr"/>
              </a:tabLst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Одинарная сетка	Удвоенная сетка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21" y="1384493"/>
            <a:ext cx="4152407" cy="41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679" y="56134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 mesh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2946" y="5613400"/>
            <a:ext cx="3102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Condensed mesh</a:t>
            </a:r>
          </a:p>
          <a:p>
            <a:r>
              <a:rPr lang="en-US" sz="2400" dirty="0" smtClean="0"/>
              <a:t> (number of nodes × 8)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2181" y="1636332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40 </a:t>
            </a:r>
            <a:r>
              <a:rPr lang="en-US" sz="2400" dirty="0" smtClean="0"/>
              <a:t>G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39671" y="1912192"/>
            <a:ext cx="1937954" cy="134894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20569" y="1859514"/>
            <a:ext cx="2299132" cy="1454304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5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32860"/>
            <a:ext cx="7306733" cy="73554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Magnetic measurement system for dipole.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89" y="1715265"/>
            <a:ext cx="8699938" cy="33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Boundary conditions:</a:t>
            </a:r>
          </a:p>
          <a:p>
            <a:pPr marL="0" indent="0">
              <a:buNone/>
            </a:pPr>
            <a:r>
              <a:rPr lang="en-US" dirty="0" smtClean="0"/>
              <a:t> - using one 3D Hall sensor</a:t>
            </a:r>
          </a:p>
          <a:p>
            <a:pPr marL="0" indent="0">
              <a:buNone/>
            </a:pPr>
            <a:r>
              <a:rPr lang="en-US" dirty="0" smtClean="0"/>
              <a:t> - covering all area inside magnet gap</a:t>
            </a:r>
          </a:p>
          <a:p>
            <a:pPr marL="0" indent="0">
              <a:buNone/>
            </a:pPr>
            <a:r>
              <a:rPr lang="en-US" dirty="0" smtClean="0"/>
              <a:t> - accuracy 1 Gauss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measuring positions as X, Y, Z. </a:t>
            </a:r>
          </a:p>
          <a:p>
            <a:pPr>
              <a:buFontTx/>
              <a:buChar char="-"/>
            </a:pPr>
            <a:r>
              <a:rPr lang="en-US" dirty="0" smtClean="0"/>
              <a:t>common control unit with Solenoid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 field mapping system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12" y="1229710"/>
            <a:ext cx="3524783" cy="257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84" y="4217277"/>
            <a:ext cx="3839438" cy="224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01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6651" r="17647" b="6651"/>
          <a:stretch/>
        </p:blipFill>
        <p:spPr>
          <a:xfrm>
            <a:off x="758537" y="1330038"/>
            <a:ext cx="2888674" cy="383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6675" y="5264146"/>
            <a:ext cx="2949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Guidelline</a:t>
            </a:r>
            <a:r>
              <a:rPr lang="en-US" sz="2200" b="1" dirty="0" smtClean="0"/>
              <a:t> and carriage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8576" y="4794104"/>
            <a:ext cx="204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Carbon fiber plastic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39028" y="4655127"/>
            <a:ext cx="1105509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044537" y="1430748"/>
            <a:ext cx="602672" cy="446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82458" y="1015147"/>
            <a:ext cx="1153392" cy="441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846" y="262910"/>
            <a:ext cx="341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Location of 3D Hall Sensor and Laser Reflector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/>
          <a:stretch/>
        </p:blipFill>
        <p:spPr>
          <a:xfrm>
            <a:off x="4265981" y="1330039"/>
            <a:ext cx="7725128" cy="4428198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20" idx="2"/>
          </p:cNvCxnSpPr>
          <p:nvPr/>
        </p:nvCxnSpPr>
        <p:spPr>
          <a:xfrm>
            <a:off x="6956106" y="1186240"/>
            <a:ext cx="390267" cy="2440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2575" y="546236"/>
            <a:ext cx="66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XY moving system </a:t>
            </a:r>
            <a:r>
              <a:rPr lang="en-US" b="1" dirty="0"/>
              <a:t>can only move </a:t>
            </a:r>
            <a:r>
              <a:rPr lang="en-US" b="1" dirty="0" smtClean="0"/>
              <a:t>inside </a:t>
            </a:r>
            <a:r>
              <a:rPr lang="en-US" b="1" dirty="0"/>
              <a:t>the area </a:t>
            </a:r>
            <a:r>
              <a:rPr lang="en-US" b="1" dirty="0" smtClean="0"/>
              <a:t>marked by blue </a:t>
            </a:r>
            <a:r>
              <a:rPr lang="en-US" b="1" dirty="0"/>
              <a:t>(restriction imposed by a hole in </a:t>
            </a:r>
            <a:r>
              <a:rPr lang="en-US" b="1" dirty="0" smtClean="0"/>
              <a:t>the upstream field clamp)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9308" y="5835858"/>
            <a:ext cx="1134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Using this shape of the carriage, it is possible to measure the field near the </a:t>
            </a:r>
            <a:r>
              <a:rPr lang="en-US" b="1" dirty="0" smtClean="0"/>
              <a:t>pole surface </a:t>
            </a:r>
            <a:r>
              <a:rPr lang="en-US" b="1" dirty="0"/>
              <a:t>inside the </a:t>
            </a:r>
            <a:r>
              <a:rPr lang="en-US" b="1" dirty="0" smtClean="0"/>
              <a:t>magnet gap while </a:t>
            </a:r>
            <a:r>
              <a:rPr lang="en-US" b="1" dirty="0"/>
              <a:t>the guide is </a:t>
            </a:r>
            <a:r>
              <a:rPr lang="en-US" b="1" dirty="0" smtClean="0"/>
              <a:t>placed in </a:t>
            </a:r>
            <a:r>
              <a:rPr lang="en-US" b="1" dirty="0"/>
              <a:t>the area of possible movement. The elongation height of the carriage was chosen so that measurements could be started below the median </a:t>
            </a:r>
            <a:r>
              <a:rPr lang="en-US" b="1" dirty="0" smtClean="0"/>
              <a:t>plane.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10956605" y="2949731"/>
            <a:ext cx="602672" cy="446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endCxn id="24" idx="3"/>
          </p:cNvCxnSpPr>
          <p:nvPr/>
        </p:nvCxnSpPr>
        <p:spPr>
          <a:xfrm flipV="1">
            <a:off x="8431619" y="3331105"/>
            <a:ext cx="2613245" cy="25047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552950" y="3124060"/>
            <a:ext cx="7200900" cy="4907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87305" y="39434"/>
            <a:ext cx="586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Magnetic measurement system for dipole-2</a:t>
            </a:r>
            <a:r>
              <a:rPr lang="en-US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447" y="270344"/>
            <a:ext cx="10515600" cy="346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 for Dipole magnet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4886"/>
            <a:ext cx="10515600" cy="56295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Field integral along beam axis (z-direction) 2.0 </a:t>
            </a:r>
            <a:r>
              <a:rPr lang="en-US" dirty="0" err="1"/>
              <a:t>T·m</a:t>
            </a:r>
            <a:endParaRPr lang="en-US" dirty="0"/>
          </a:p>
          <a:p>
            <a:r>
              <a:rPr lang="en-US" dirty="0"/>
              <a:t>Field integral in </a:t>
            </a:r>
            <a:r>
              <a:rPr lang="en-US" dirty="0" err="1"/>
              <a:t>midplane</a:t>
            </a:r>
            <a:r>
              <a:rPr lang="en-US" dirty="0"/>
              <a:t> (y=0) along x= 75 cm &gt; 1.70 </a:t>
            </a:r>
            <a:r>
              <a:rPr lang="en-US" dirty="0" err="1"/>
              <a:t>T·m</a:t>
            </a:r>
            <a:endParaRPr lang="en-US" dirty="0"/>
          </a:p>
          <a:p>
            <a:r>
              <a:rPr lang="en-US" dirty="0"/>
              <a:t>Total length ≤ 2.52 m</a:t>
            </a:r>
          </a:p>
          <a:p>
            <a:r>
              <a:rPr lang="nl-NL" dirty="0"/>
              <a:t>Gap opening (H x W) (0.8-1.01 m) x 3.1 m</a:t>
            </a:r>
          </a:p>
          <a:p>
            <a:r>
              <a:rPr lang="en-US" dirty="0"/>
              <a:t>Dimensions according to model https://edms.cern.ch/document/1064100/1</a:t>
            </a:r>
          </a:p>
          <a:p>
            <a:r>
              <a:rPr lang="en-US" dirty="0"/>
              <a:t>Lamination of yoke ~ 10 cm</a:t>
            </a:r>
          </a:p>
          <a:p>
            <a:r>
              <a:rPr lang="en-US" dirty="0"/>
              <a:t>Mass of yoke with field clamp and support structure 210 tons &lt; m &lt; 220 tons</a:t>
            </a:r>
          </a:p>
          <a:p>
            <a:r>
              <a:rPr lang="en-US" dirty="0"/>
              <a:t>Steel quality of yoke St-10</a:t>
            </a:r>
          </a:p>
          <a:p>
            <a:r>
              <a:rPr lang="en-US" dirty="0" smtClean="0"/>
              <a:t>Coil </a:t>
            </a:r>
            <a:r>
              <a:rPr lang="en-US" dirty="0"/>
              <a:t>Resistive, water cooled</a:t>
            </a:r>
          </a:p>
          <a:p>
            <a:r>
              <a:rPr lang="en-US" dirty="0"/>
              <a:t>Conductor current 2.0…2.2 kA</a:t>
            </a:r>
          </a:p>
          <a:p>
            <a:r>
              <a:rPr lang="en-US" dirty="0" smtClean="0"/>
              <a:t>Coil </a:t>
            </a:r>
            <a:r>
              <a:rPr lang="en-US" dirty="0"/>
              <a:t>inclination ± 3°… 4°</a:t>
            </a:r>
          </a:p>
          <a:p>
            <a:r>
              <a:rPr lang="en-US" dirty="0"/>
              <a:t>Total weight of both coils ≤ 20 tons</a:t>
            </a:r>
          </a:p>
          <a:p>
            <a:r>
              <a:rPr lang="en-US" dirty="0"/>
              <a:t>Total dissipated power ≤ 400 kW</a:t>
            </a:r>
          </a:p>
          <a:p>
            <a:r>
              <a:rPr lang="en-US" dirty="0" smtClean="0"/>
              <a:t>Water </a:t>
            </a:r>
            <a:r>
              <a:rPr lang="en-US" dirty="0"/>
              <a:t>temperature rise ≤ 25 K</a:t>
            </a:r>
          </a:p>
          <a:p>
            <a:r>
              <a:rPr lang="en-US" dirty="0" smtClean="0"/>
              <a:t>Allowable </a:t>
            </a:r>
            <a:r>
              <a:rPr lang="en-US" dirty="0"/>
              <a:t>pressure drop 10 bars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834" y="262651"/>
            <a:ext cx="7178566" cy="41526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Magnetic measurement system for </a:t>
            </a:r>
            <a:r>
              <a:rPr lang="en-US" sz="3400" b="1" dirty="0" smtClean="0"/>
              <a:t>dipole-</a:t>
            </a:r>
            <a:r>
              <a:rPr lang="ru-RU" sz="3400" b="1" dirty="0" smtClean="0"/>
              <a:t>3</a:t>
            </a:r>
            <a:r>
              <a:rPr lang="en-US" b="1" dirty="0" smtClean="0"/>
              <a:t>.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36785"/>
              </p:ext>
            </p:extLst>
          </p:nvPr>
        </p:nvGraphicFramePr>
        <p:xfrm>
          <a:off x="8363608" y="863899"/>
          <a:ext cx="3941378" cy="557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3778108" imgH="5346700" progId="AcroExch.Document.DC">
                  <p:embed/>
                </p:oleObj>
              </mc:Choice>
              <mc:Fallback>
                <p:oleObj name="Acrobat Document" r:id="rId3" imgW="3778108" imgH="5346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3608" y="863899"/>
                        <a:ext cx="3941378" cy="5577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5876" y="1283425"/>
            <a:ext cx="75937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Guide line of carbon fiber plastic (weight 16 kg for 6 m)</a:t>
            </a:r>
          </a:p>
          <a:p>
            <a:r>
              <a:rPr lang="en-US" dirty="0" smtClean="0"/>
              <a:t>Sag of guide </a:t>
            </a:r>
            <a:r>
              <a:rPr lang="en-US" dirty="0"/>
              <a:t>line</a:t>
            </a:r>
            <a:r>
              <a:rPr lang="en-US" dirty="0" smtClean="0"/>
              <a:t> is 1.5 mm (inclination angle is 0.06 deg.) =&gt; at points with large </a:t>
            </a:r>
            <a:r>
              <a:rPr lang="en-US" dirty="0" err="1" smtClean="0"/>
              <a:t>Bz</a:t>
            </a:r>
            <a:r>
              <a:rPr lang="en-US" dirty="0" smtClean="0"/>
              <a:t> the error to By is about 4-5 G. </a:t>
            </a:r>
          </a:p>
          <a:p>
            <a:r>
              <a:rPr lang="en-US" dirty="0" smtClean="0"/>
              <a:t>=&gt; </a:t>
            </a:r>
            <a:r>
              <a:rPr lang="en-US" dirty="0"/>
              <a:t>Carriage with 3 mirrors and 3D Hall sensor (weight 2 kg</a:t>
            </a:r>
            <a:r>
              <a:rPr lang="en-US" dirty="0" smtClean="0"/>
              <a:t>) for measuring field, coordinates and angles.  </a:t>
            </a:r>
          </a:p>
          <a:p>
            <a:r>
              <a:rPr lang="en-US" dirty="0" smtClean="0"/>
              <a:t>Selecting the reliable and cheap moving system</a:t>
            </a:r>
          </a:p>
          <a:p>
            <a:pPr marL="0" indent="0">
              <a:buNone/>
            </a:pPr>
            <a:r>
              <a:rPr lang="en-US" dirty="0" smtClean="0"/>
              <a:t>(NEWPORT is good, but expansive).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 is in process.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54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397" y="669489"/>
            <a:ext cx="1391804" cy="5938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Plans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394" y="1861009"/>
            <a:ext cx="97102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  Conditional acceptance items to be </a:t>
            </a:r>
            <a:r>
              <a:rPr lang="en-US" sz="3200" dirty="0" err="1" smtClean="0"/>
              <a:t>complited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2D drawings: checking to be completed and sent to GS</a:t>
            </a:r>
          </a:p>
          <a:p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3D model checking to be completed for collisions.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Specification for dipole construction to be developed.</a:t>
            </a:r>
          </a:p>
          <a:p>
            <a:endParaRPr lang="en-US" sz="3200" dirty="0" smtClean="0"/>
          </a:p>
          <a:p>
            <a:r>
              <a:rPr lang="en-US" sz="3200" dirty="0" smtClean="0"/>
              <a:t>    </a:t>
            </a:r>
            <a:endParaRPr lang="en-US" sz="3200" b="1" dirty="0" smtClean="0"/>
          </a:p>
          <a:p>
            <a:r>
              <a:rPr lang="en-US" sz="3200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7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to be solved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field integral is not less than 2 T x m</a:t>
            </a:r>
          </a:p>
          <a:p>
            <a:r>
              <a:rPr lang="en-US" dirty="0" smtClean="0"/>
              <a:t>Yoke separation to avoid eddy currents </a:t>
            </a:r>
          </a:p>
          <a:p>
            <a:r>
              <a:rPr lang="en-US" dirty="0" smtClean="0"/>
              <a:t>Tolerance and deformation/sag as acceptable values (0.2 mm or so)</a:t>
            </a:r>
          </a:p>
          <a:p>
            <a:r>
              <a:rPr lang="en-US" dirty="0" smtClean="0"/>
              <a:t>Alignment of dipole for vertical and horizontal planes as +/- 5 mm</a:t>
            </a:r>
          </a:p>
          <a:p>
            <a:r>
              <a:rPr lang="en-US" dirty="0" smtClean="0"/>
              <a:t>Power consumption is less than 400 kW</a:t>
            </a:r>
          </a:p>
          <a:p>
            <a:r>
              <a:rPr lang="en-US" dirty="0" smtClean="0"/>
              <a:t>Possibility of assembling at the PANDA site</a:t>
            </a:r>
          </a:p>
          <a:p>
            <a:r>
              <a:rPr lang="en-US" dirty="0" smtClean="0"/>
              <a:t>Seismic stability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4" y="178859"/>
            <a:ext cx="10515600" cy="557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 of Dipole Magnet - Yoke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-59"/>
          <a:stretch/>
        </p:blipFill>
        <p:spPr>
          <a:xfrm>
            <a:off x="1175200" y="846666"/>
            <a:ext cx="4678284" cy="273595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3" y="3845085"/>
            <a:ext cx="5356293" cy="301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2333" y="4377266"/>
            <a:ext cx="369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Connecting parts must be 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nsulated!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1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5" y="351271"/>
            <a:ext cx="10515600" cy="1325563"/>
          </a:xfrm>
        </p:spPr>
        <p:txBody>
          <a:bodyPr/>
          <a:lstStyle/>
          <a:p>
            <a:r>
              <a:rPr lang="en-US" dirty="0"/>
              <a:t>Design of Dipole Magnet - </a:t>
            </a:r>
            <a:r>
              <a:rPr lang="en-US" dirty="0" smtClean="0"/>
              <a:t>Coil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462"/>
            <a:ext cx="5021696" cy="2510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-7351"/>
          <a:stretch/>
        </p:blipFill>
        <p:spPr>
          <a:xfrm>
            <a:off x="5724000" y="3635232"/>
            <a:ext cx="5946774" cy="2973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825035"/>
            <a:ext cx="5177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Coil section is double pancake 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ith individual cooling of each winding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8037" y="5883801"/>
            <a:ext cx="563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Copper conductor is 26 x 26, dia. 10 mm.</a:t>
            </a:r>
          </a:p>
          <a:p>
            <a:r>
              <a:rPr lang="en-US" sz="2400" dirty="0" smtClean="0"/>
              <a:t>Thus temperature rise is 10 deg. for 10 bars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8037" y="5103599"/>
            <a:ext cx="570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coil is made as 7 sections/14 windings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33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5532"/>
            <a:ext cx="10515600" cy="40380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Design of support structure and stability 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4" y="1510720"/>
            <a:ext cx="4490172" cy="257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6" y="1217539"/>
            <a:ext cx="4170854" cy="370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99805" y="835113"/>
            <a:ext cx="2741922" cy="7512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total weight (240 tons) applied in centre-of-gravity,</a:t>
            </a:r>
            <a:br>
              <a:rPr lang="en-GB" sz="2000" dirty="0" smtClean="0"/>
            </a:br>
            <a:r>
              <a:rPr lang="en-GB" sz="2000" dirty="0" smtClean="0"/>
              <a:t>horizontal load 8% of weight</a:t>
            </a:r>
            <a:endParaRPr lang="en-GB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46188" y="4602515"/>
            <a:ext cx="3882822" cy="1399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/>
              <a:t>highest support load in the direction of the horizontal force (see yellow force vector in the centre of gravity)</a:t>
            </a:r>
            <a:endParaRPr lang="en-GB" sz="2000" dirty="0"/>
          </a:p>
        </p:txBody>
      </p:sp>
      <p:cxnSp>
        <p:nvCxnSpPr>
          <p:cNvPr id="8" name="Straight Arrow Connector 3"/>
          <p:cNvCxnSpPr/>
          <p:nvPr/>
        </p:nvCxnSpPr>
        <p:spPr>
          <a:xfrm flipH="1">
            <a:off x="6942763" y="1217539"/>
            <a:ext cx="1591637" cy="13599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/>
          <p:cNvCxnSpPr/>
          <p:nvPr/>
        </p:nvCxnSpPr>
        <p:spPr>
          <a:xfrm flipH="1" flipV="1">
            <a:off x="7594565" y="4501661"/>
            <a:ext cx="288032" cy="2880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580" y="17156"/>
            <a:ext cx="10515600" cy="765302"/>
          </a:xfrm>
        </p:spPr>
        <p:txBody>
          <a:bodyPr>
            <a:normAutofit/>
          </a:bodyPr>
          <a:lstStyle/>
          <a:p>
            <a:r>
              <a:rPr lang="en-US" dirty="0"/>
              <a:t>Design of support structure and stability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54050"/>
            <a:ext cx="2378075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4"/>
          <p:cNvCxnSpPr/>
          <p:nvPr/>
        </p:nvCxnSpPr>
        <p:spPr>
          <a:xfrm flipH="1">
            <a:off x="6507480" y="4758690"/>
            <a:ext cx="914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06640" y="4527857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Radius at floor level 444mm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0380" y="4303364"/>
            <a:ext cx="586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foot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1243" y="3853784"/>
            <a:ext cx="586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foot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6860" y="6007674"/>
            <a:ext cx="586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foot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1183" y="959017"/>
            <a:ext cx="1234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centre-of-gravity</a:t>
            </a:r>
            <a:endParaRPr lang="en-GB" sz="1200" dirty="0"/>
          </a:p>
        </p:txBody>
      </p:sp>
      <p:cxnSp>
        <p:nvCxnSpPr>
          <p:cNvPr id="18" name="Straight Arrow Connector 13"/>
          <p:cNvCxnSpPr/>
          <p:nvPr/>
        </p:nvCxnSpPr>
        <p:spPr>
          <a:xfrm>
            <a:off x="5573713" y="1120140"/>
            <a:ext cx="259397" cy="714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Deformation and </a:t>
            </a:r>
            <a:r>
              <a:rPr lang="en-US" dirty="0" smtClean="0"/>
              <a:t>stability – alignment 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68" y="1458310"/>
            <a:ext cx="3649884" cy="45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56" y="0"/>
            <a:ext cx="10515600" cy="6795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Deformation and stability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22016"/>
          <a:stretch/>
        </p:blipFill>
        <p:spPr>
          <a:xfrm>
            <a:off x="2891951" y="573886"/>
            <a:ext cx="6769365" cy="3636000"/>
          </a:xfrm>
        </p:spPr>
      </p:pic>
      <p:sp>
        <p:nvSpPr>
          <p:cNvPr id="6" name="TextBox 5"/>
          <p:cNvSpPr txBox="1"/>
          <p:nvPr/>
        </p:nvSpPr>
        <p:spPr>
          <a:xfrm>
            <a:off x="0" y="4346618"/>
            <a:ext cx="107726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Deformation of support structure is defined by leg deformation.</a:t>
            </a:r>
          </a:p>
          <a:p>
            <a:endParaRPr lang="en-US" sz="2800" dirty="0" smtClean="0"/>
          </a:p>
          <a:p>
            <a:r>
              <a:rPr lang="en-US" sz="2800" dirty="0" smtClean="0"/>
              <a:t>Thus proper design of legs and their positions should be found following </a:t>
            </a:r>
          </a:p>
          <a:p>
            <a:r>
              <a:rPr lang="en-US" sz="2800" dirty="0" smtClean="0"/>
              <a:t>the correct location of center of gravity.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81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1106</Words>
  <Application>Microsoft Office PowerPoint</Application>
  <PresentationFormat>Широкоэкранный</PresentationFormat>
  <Paragraphs>161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Acrobat Document</vt:lpstr>
      <vt:lpstr>        PANDA COLLABORATION MEETING</vt:lpstr>
      <vt:lpstr>Specification for Dipole magnet</vt:lpstr>
      <vt:lpstr>Issues to be solved </vt:lpstr>
      <vt:lpstr>Design of Dipole Magnet - Yoke </vt:lpstr>
      <vt:lpstr>Design of Dipole Magnet - Coil </vt:lpstr>
      <vt:lpstr>Design of support structure and stability </vt:lpstr>
      <vt:lpstr>Design of support structure and stability </vt:lpstr>
      <vt:lpstr>Deformation and stability – alignment </vt:lpstr>
      <vt:lpstr>Deformation and stability</vt:lpstr>
      <vt:lpstr>Stress analysis</vt:lpstr>
      <vt:lpstr>Stress analysis-2</vt:lpstr>
      <vt:lpstr>Magnetic field simulations</vt:lpstr>
      <vt:lpstr>Magnetic field simulations for lines directed from IP</vt:lpstr>
      <vt:lpstr>Magnetic field simulations – eddy currents</vt:lpstr>
      <vt:lpstr>Status </vt:lpstr>
      <vt:lpstr>Remaining issues. Repelling force for edge blocks. </vt:lpstr>
      <vt:lpstr>Remaining issues. Stray fields. </vt:lpstr>
      <vt:lpstr>Magnetic measurement system for dipole. </vt:lpstr>
      <vt:lpstr>Презентация PowerPoint</vt:lpstr>
      <vt:lpstr>Magnetic measurement system for dipole-3. </vt:lpstr>
      <vt:lpstr>Plans 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COLLABORATION MEETING 18/3 </dc:title>
  <dc:creator>BINP User</dc:creator>
  <cp:lastModifiedBy>BINP User</cp:lastModifiedBy>
  <cp:revision>167</cp:revision>
  <dcterms:created xsi:type="dcterms:W3CDTF">2018-10-30T06:41:29Z</dcterms:created>
  <dcterms:modified xsi:type="dcterms:W3CDTF">2020-06-24T09:09:58Z</dcterms:modified>
</cp:coreProperties>
</file>