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5" r:id="rId3"/>
    <p:sldId id="319" r:id="rId4"/>
    <p:sldId id="320" r:id="rId5"/>
    <p:sldId id="321" r:id="rId6"/>
    <p:sldId id="339" r:id="rId7"/>
    <p:sldId id="343" r:id="rId8"/>
    <p:sldId id="344" r:id="rId9"/>
    <p:sldId id="345" r:id="rId10"/>
    <p:sldId id="346" r:id="rId11"/>
    <p:sldId id="348" r:id="rId12"/>
    <p:sldId id="349" r:id="rId13"/>
    <p:sldId id="351" r:id="rId14"/>
    <p:sldId id="352" r:id="rId15"/>
    <p:sldId id="361" r:id="rId16"/>
    <p:sldId id="362" r:id="rId17"/>
    <p:sldId id="262" r:id="rId18"/>
    <p:sldId id="261" r:id="rId19"/>
    <p:sldId id="359" r:id="rId20"/>
    <p:sldId id="356" r:id="rId21"/>
    <p:sldId id="360" r:id="rId22"/>
    <p:sldId id="364" r:id="rId23"/>
    <p:sldId id="363" r:id="rId24"/>
    <p:sldId id="366" r:id="rId2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23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>
      <p:cViewPr>
        <p:scale>
          <a:sx n="119" d="100"/>
          <a:sy n="119" d="100"/>
        </p:scale>
        <p:origin x="192" y="144"/>
      </p:cViewPr>
      <p:guideLst>
        <p:guide orient="horz" pos="1026"/>
        <p:guide pos="23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534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E1389CC-567B-462D-9606-5A6D48725E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2223E6-8DEC-4459-8B52-D06E9BD3DA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9B13FCC-FCFE-0E48-A578-E9A2051BC8C9}" type="datetimeFigureOut">
              <a:rPr lang="de-DE"/>
              <a:pPr>
                <a:defRPr/>
              </a:pPr>
              <a:t>22.06.20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E09F90-192B-4C21-A710-7EFC4BA93B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77B6243-ABD9-472E-9641-6E7B2B863D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D456E1-0378-EB46-9142-381B1B66C5F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88786FC-8966-8A4E-A2E7-C759731820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470DDAA-987D-AE47-A7BA-FCA41C2FE0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7EFDDE-36E7-A745-8D43-44BC8836685C}" type="datetimeFigureOut">
              <a:rPr lang="de-DE"/>
              <a:pPr>
                <a:defRPr/>
              </a:pPr>
              <a:t>22.06.20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5B28347A-F59E-CE40-AB0D-8332D0A92D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572CB27-B354-6D43-A0FC-74643055A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A15B24-0886-F94A-A550-1AA2A2F0ED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DD9B51-5F9F-2A46-BF6D-9FB463E39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D0D95C5-4EF4-804D-8B14-51A9CEB8AE7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DFD3E9F8-BD11-8845-B4D7-D7F80FA41EF1}"/>
              </a:ext>
            </a:extLst>
          </p:cNvPr>
          <p:cNvSpPr/>
          <p:nvPr userDrawn="1"/>
        </p:nvSpPr>
        <p:spPr>
          <a:xfrm>
            <a:off x="0" y="341313"/>
            <a:ext cx="12192000" cy="5067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7" name="Grafik 9">
            <a:extLst>
              <a:ext uri="{FF2B5EF4-FFF2-40B4-BE49-F238E27FC236}">
                <a16:creationId xmlns:a16="http://schemas.microsoft.com/office/drawing/2014/main" id="{F9ED2150-8420-4745-858A-1DA5FAA308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338" y="6005513"/>
            <a:ext cx="1881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panda.gsi.de/system/files/user_uploads/u.kurilla/material/PANDA_logo_640x146_20170322132536.png">
            <a:extLst>
              <a:ext uri="{FF2B5EF4-FFF2-40B4-BE49-F238E27FC236}">
                <a16:creationId xmlns:a16="http://schemas.microsoft.com/office/drawing/2014/main" id="{B6EB1DBE-CDDD-D348-98E6-428E768797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0" y="6037263"/>
            <a:ext cx="24130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839" y="537344"/>
            <a:ext cx="10728323" cy="623404"/>
          </a:xfrm>
        </p:spPr>
        <p:txBody>
          <a:bodyPr/>
          <a:lstStyle>
            <a:lvl1pPr algn="l">
              <a:lnSpc>
                <a:spcPct val="114000"/>
              </a:lnSpc>
              <a:spcBef>
                <a:spcPts val="0"/>
              </a:spcBef>
              <a:defRPr sz="3200" spc="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837" y="2444192"/>
            <a:ext cx="10728325" cy="516756"/>
          </a:xfrm>
        </p:spPr>
        <p:txBody>
          <a:bodyPr/>
          <a:lstStyle>
            <a:lvl1pPr marL="0" indent="0" algn="l">
              <a:buNone/>
              <a:defRPr sz="1600" cap="all" spc="6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D585CE71-710A-4145-8AA7-7070BBC1B7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1837" y="1088740"/>
            <a:ext cx="10728325" cy="727162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  <a:defRPr sz="2200" b="1" cap="none" spc="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CEB1C7-3CEB-41C0-967D-A5811A09D9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532" y="6423285"/>
            <a:ext cx="2304000" cy="1188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2236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8071F17-AFDE-F142-B25B-23565CFFB60F}"/>
              </a:ext>
            </a:extLst>
          </p:cNvPr>
          <p:cNvSpPr/>
          <p:nvPr userDrawn="1"/>
        </p:nvSpPr>
        <p:spPr>
          <a:xfrm>
            <a:off x="0" y="3429000"/>
            <a:ext cx="12192000" cy="1979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8" name="Grafik 9">
            <a:extLst>
              <a:ext uri="{FF2B5EF4-FFF2-40B4-BE49-F238E27FC236}">
                <a16:creationId xmlns:a16="http://schemas.microsoft.com/office/drawing/2014/main" id="{4BC8A598-1166-4E45-8818-9A7A69DDD0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338" y="6005513"/>
            <a:ext cx="1881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panda.gsi.de/system/files/user_uploads/u.kurilla/material/PANDA_logo_640x146_20170322132536.png">
            <a:extLst>
              <a:ext uri="{FF2B5EF4-FFF2-40B4-BE49-F238E27FC236}">
                <a16:creationId xmlns:a16="http://schemas.microsoft.com/office/drawing/2014/main" id="{37A54A1D-4DFA-2D42-9D27-12FF49B8A4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0" y="6037263"/>
            <a:ext cx="24130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4A1B7C4-7B43-4178-878E-3C1A63AA60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41313"/>
            <a:ext cx="11449050" cy="3087687"/>
          </a:xfrm>
          <a:solidFill>
            <a:schemeClr val="bg2"/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839" y="3633688"/>
            <a:ext cx="10728324" cy="623404"/>
          </a:xfrm>
        </p:spPr>
        <p:txBody>
          <a:bodyPr/>
          <a:lstStyle>
            <a:lvl1pPr algn="l">
              <a:lnSpc>
                <a:spcPct val="114000"/>
              </a:lnSpc>
              <a:spcBef>
                <a:spcPts val="0"/>
              </a:spcBef>
              <a:defRPr sz="3200" spc="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837" y="4970822"/>
            <a:ext cx="10728325" cy="360000"/>
          </a:xfrm>
        </p:spPr>
        <p:txBody>
          <a:bodyPr/>
          <a:lstStyle>
            <a:lvl1pPr marL="0" indent="0" algn="l">
              <a:buNone/>
              <a:defRPr sz="1600" cap="all" spc="6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D585CE71-710A-4145-8AA7-7070BBC1B7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1837" y="4185084"/>
            <a:ext cx="10728325" cy="727162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  <a:defRPr sz="3200" b="1" cap="none" spc="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02F77179-7DE6-490F-AFDB-836C5B895F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9532" y="6423285"/>
            <a:ext cx="2304000" cy="1188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9783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Textplatzhalter 10">
            <a:extLst>
              <a:ext uri="{FF2B5EF4-FFF2-40B4-BE49-F238E27FC236}">
                <a16:creationId xmlns:a16="http://schemas.microsoft.com/office/drawing/2014/main" id="{F0FEB314-58C6-43FB-BF57-07B357AFA1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8774" y="938786"/>
            <a:ext cx="11449049" cy="509994"/>
          </a:xfrm>
        </p:spPr>
        <p:txBody>
          <a:bodyPr/>
          <a:lstStyle>
            <a:lvl1pPr marL="0" indent="0">
              <a:lnSpc>
                <a:spcPct val="114000"/>
              </a:lnSpc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16">
            <a:extLst>
              <a:ext uri="{FF2B5EF4-FFF2-40B4-BE49-F238E27FC236}">
                <a16:creationId xmlns:a16="http://schemas.microsoft.com/office/drawing/2014/main" id="{3F5DFB57-BB34-F945-A7BF-9B4BAC5BE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1C3BF-2712-4D44-B485-D692CF815562}" type="datetime3">
              <a:rPr lang="de-DE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6" name="Foliennummernplatzhalter 17">
            <a:extLst>
              <a:ext uri="{FF2B5EF4-FFF2-40B4-BE49-F238E27FC236}">
                <a16:creationId xmlns:a16="http://schemas.microsoft.com/office/drawing/2014/main" id="{A96E6F35-4E1A-8746-B663-183A7F8A4E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212D7AF-2ACE-6149-9981-A482A1FF0073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914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platzhalter 10">
            <a:extLst>
              <a:ext uri="{FF2B5EF4-FFF2-40B4-BE49-F238E27FC236}">
                <a16:creationId xmlns:a16="http://schemas.microsoft.com/office/drawing/2014/main" id="{F63E2467-CDE8-4456-BDC8-2E6458C092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8774" y="938786"/>
            <a:ext cx="11449049" cy="509994"/>
          </a:xfrm>
        </p:spPr>
        <p:txBody>
          <a:bodyPr/>
          <a:lstStyle>
            <a:lvl1pPr marL="0" indent="0">
              <a:lnSpc>
                <a:spcPct val="114000"/>
              </a:lnSpc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5">
            <a:extLst>
              <a:ext uri="{FF2B5EF4-FFF2-40B4-BE49-F238E27FC236}">
                <a16:creationId xmlns:a16="http://schemas.microsoft.com/office/drawing/2014/main" id="{311E4CB2-776D-3D45-880E-9B53085DDB5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A39C2-D62C-1248-857C-68E6F7B1380B}" type="datetime3">
              <a:rPr lang="de-DE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5" name="Foliennummernplatzhalter 6">
            <a:extLst>
              <a:ext uri="{FF2B5EF4-FFF2-40B4-BE49-F238E27FC236}">
                <a16:creationId xmlns:a16="http://schemas.microsoft.com/office/drawing/2014/main" id="{D36120B1-7544-2C47-B1B5-E51AB047DB5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33BCFD9D-C803-6444-8630-9E7A755A5B58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968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24000"/>
            <a:ext cx="11449050" cy="635213"/>
          </a:xfrm>
        </p:spPr>
        <p:txBody>
          <a:bodyPr/>
          <a:lstStyle>
            <a:lvl1pPr>
              <a:defRPr spc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" y="1052737"/>
            <a:ext cx="11449050" cy="4724662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/>
            </a:lvl1pPr>
            <a:lvl2pPr>
              <a:spcBef>
                <a:spcPts val="600"/>
              </a:spcBef>
              <a:spcAft>
                <a:spcPts val="0"/>
              </a:spcAft>
              <a:defRPr sz="2000"/>
            </a:lvl2pPr>
            <a:lvl3pPr>
              <a:spcBef>
                <a:spcPts val="600"/>
              </a:spcBef>
              <a:spcAft>
                <a:spcPts val="0"/>
              </a:spcAft>
              <a:defRPr sz="1800"/>
            </a:lvl3pPr>
            <a:lvl4pPr>
              <a:spcBef>
                <a:spcPts val="600"/>
              </a:spcBef>
              <a:spcAft>
                <a:spcPts val="0"/>
              </a:spcAft>
              <a:defRPr sz="1600"/>
            </a:lvl4pPr>
            <a:lvl5pPr>
              <a:spcBef>
                <a:spcPts val="6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umsplatzhalter 16">
            <a:extLst>
              <a:ext uri="{FF2B5EF4-FFF2-40B4-BE49-F238E27FC236}">
                <a16:creationId xmlns:a16="http://schemas.microsoft.com/office/drawing/2014/main" id="{53863266-7CFC-FB4F-98BA-C2D205EE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AFCC6-58B6-7843-B2A8-7C816FCED0D1}" type="datetime3">
              <a:rPr lang="de-DE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5" name="Foliennummernplatzhalter 17">
            <a:extLst>
              <a:ext uri="{FF2B5EF4-FFF2-40B4-BE49-F238E27FC236}">
                <a16:creationId xmlns:a16="http://schemas.microsoft.com/office/drawing/2014/main" id="{48504529-4B18-7646-8356-8B7D60A66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F3DC2F9B-1FE2-D54F-A007-4559C60D88D3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5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2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Placeholder 2">
            <a:extLst>
              <a:ext uri="{FF2B5EF4-FFF2-40B4-BE49-F238E27FC236}">
                <a16:creationId xmlns:a16="http://schemas.microsoft.com/office/drawing/2014/main" id="{308C6E15-27FC-234E-AD43-D2E312BBF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563688"/>
            <a:ext cx="11449050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Mastertextformat bearbeiten</a:t>
            </a:r>
          </a:p>
          <a:p>
            <a:pPr lvl="1"/>
            <a:r>
              <a:rPr lang="en-US" altLang="de-DE"/>
              <a:t>Zweite Ebene</a:t>
            </a:r>
          </a:p>
          <a:p>
            <a:pPr lvl="2"/>
            <a:r>
              <a:rPr lang="en-US" altLang="de-DE"/>
              <a:t>Dritte Ebene</a:t>
            </a:r>
          </a:p>
          <a:p>
            <a:pPr lvl="3"/>
            <a:r>
              <a:rPr lang="en-US" altLang="de-DE"/>
              <a:t>Vierte Ebene</a:t>
            </a:r>
          </a:p>
          <a:p>
            <a:pPr lvl="4"/>
            <a:r>
              <a:rPr lang="en-US" altLang="de-DE"/>
              <a:t>Fünfte Ebene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2F698-79F0-1346-B9A7-C48C3A35E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381750"/>
            <a:ext cx="1600200" cy="2206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8798C7BE-886B-AD44-BAAD-D8B6CA06335B}" type="datetime3">
              <a:rPr lang="de-DE"/>
              <a:pPr>
                <a:defRPr/>
              </a:pPr>
              <a:t>22/06/2020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42BA8-A365-2E48-B0EC-B283DB7C0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18188" y="6381750"/>
            <a:ext cx="720725" cy="2206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Seite </a:t>
            </a:r>
            <a:fld id="{745727C4-F52D-A540-A700-F0AA154F88B3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87FF43-440C-9D43-AAFF-3278C52E5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23850"/>
            <a:ext cx="11449050" cy="11255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pic>
        <p:nvPicPr>
          <p:cNvPr id="10246" name="Grafik 12">
            <a:extLst>
              <a:ext uri="{FF2B5EF4-FFF2-40B4-BE49-F238E27FC236}">
                <a16:creationId xmlns:a16="http://schemas.microsoft.com/office/drawing/2014/main" id="{065AE1A4-FC18-7745-997B-2CBDFAC2B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338" y="6005513"/>
            <a:ext cx="1881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Grafik 13">
            <a:extLst>
              <a:ext uri="{FF2B5EF4-FFF2-40B4-BE49-F238E27FC236}">
                <a16:creationId xmlns:a16="http://schemas.microsoft.com/office/drawing/2014/main" id="{26D07E64-2BA2-7743-B5F7-83E2EC33E2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6424613"/>
            <a:ext cx="23050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2" descr="https://panda.gsi.de/system/files/user_uploads/u.kurilla/material/PANDA_logo_640x146_20170322132536.png">
            <a:extLst>
              <a:ext uri="{FF2B5EF4-FFF2-40B4-BE49-F238E27FC236}">
                <a16:creationId xmlns:a16="http://schemas.microsoft.com/office/drawing/2014/main" id="{F18DAE5C-1D2B-BD45-BE39-9012920E83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650" y="323850"/>
            <a:ext cx="24130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</p:sldLayoutIdLst>
  <p:hf hdr="0" ftr="0"/>
  <p:txStyles>
    <p:titleStyle>
      <a:lvl1pPr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 kern="1200" spc="1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114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spcBef>
          <a:spcPts val="1200"/>
        </a:spcBef>
        <a:spcAft>
          <a:spcPct val="0"/>
        </a:spcAft>
        <a:buFont typeface="Calibri" panose="020F050202020403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234950" algn="l" rtl="0" eaLnBrk="1" fontAlgn="base" hangingPunct="1">
        <a:spcBef>
          <a:spcPts val="600"/>
        </a:spcBef>
        <a:spcAft>
          <a:spcPct val="0"/>
        </a:spcAft>
        <a:buFont typeface="Calibri" panose="020F050202020403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66750" indent="-215900" algn="l" rtl="0" eaLnBrk="1" fontAlgn="base" hangingPunct="1">
        <a:spcBef>
          <a:spcPts val="600"/>
        </a:spcBef>
        <a:spcAft>
          <a:spcPct val="0"/>
        </a:spcAft>
        <a:buFont typeface="Calibri" panose="020F050202020403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895350" indent="-215900" algn="l" rtl="0" eaLnBrk="1" fontAlgn="base" hangingPunct="1">
        <a:spcBef>
          <a:spcPts val="600"/>
        </a:spcBef>
        <a:spcAft>
          <a:spcPct val="0"/>
        </a:spcAft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17600" indent="-215900" algn="l" rtl="0" eaLnBrk="1" fontAlgn="base" hangingPunct="1">
        <a:spcBef>
          <a:spcPts val="600"/>
        </a:spcBef>
        <a:spcAft>
          <a:spcPct val="0"/>
        </a:spcAft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>
            <a:extLst>
              <a:ext uri="{FF2B5EF4-FFF2-40B4-BE49-F238E27FC236}">
                <a16:creationId xmlns:a16="http://schemas.microsoft.com/office/drawing/2014/main" id="{022CB175-15E3-EA4B-AC2C-28A40A6522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31838" y="536575"/>
            <a:ext cx="10728325" cy="62388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de-DE" dirty="0"/>
              <a:t>MC Matching for the EMC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D606B86-09EB-D142-BC61-9C837F947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838" y="2444750"/>
            <a:ext cx="10728325" cy="5159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15.2.2018	Tobias </a:t>
            </a:r>
            <a:r>
              <a:rPr lang="en-US" dirty="0" err="1"/>
              <a:t>Stockmanns</a:t>
            </a:r>
            <a:endParaRPr lang="en-US" dirty="0"/>
          </a:p>
        </p:txBody>
      </p:sp>
      <p:sp>
        <p:nvSpPr>
          <p:cNvPr id="18435" name="Textplatzhalter 3">
            <a:extLst>
              <a:ext uri="{FF2B5EF4-FFF2-40B4-BE49-F238E27FC236}">
                <a16:creationId xmlns:a16="http://schemas.microsoft.com/office/drawing/2014/main" id="{2007F67A-DA4D-F642-859B-7945A7C44B1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731838" y="1089025"/>
            <a:ext cx="10728325" cy="7270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de-DE" dirty="0"/>
          </a:p>
        </p:txBody>
      </p:sp>
      <p:sp>
        <p:nvSpPr>
          <p:cNvPr id="18436" name="Textplatzhalter 4">
            <a:extLst>
              <a:ext uri="{FF2B5EF4-FFF2-40B4-BE49-F238E27FC236}">
                <a16:creationId xmlns:a16="http://schemas.microsoft.com/office/drawing/2014/main" id="{7927003D-AE75-B845-80B9-8CD11DF37002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358775" y="6423025"/>
            <a:ext cx="2305050" cy="119063"/>
          </a:xfrm>
          <a:blipFill dpi="0" rotWithShape="1">
            <a:srcRect/>
          </a:blipFill>
        </p:spPr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1392F56D-09E5-5548-A9A3-6B7F69397928}"/>
              </a:ext>
            </a:extLst>
          </p:cNvPr>
          <p:cNvSpPr/>
          <p:nvPr/>
        </p:nvSpPr>
        <p:spPr>
          <a:xfrm rot="615228">
            <a:off x="5858795" y="3947178"/>
            <a:ext cx="113123" cy="76964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8CA47AA-36B5-E842-B355-7AD4A2A7006A}"/>
              </a:ext>
            </a:extLst>
          </p:cNvPr>
          <p:cNvSpPr txBox="1"/>
          <p:nvPr/>
        </p:nvSpPr>
        <p:spPr>
          <a:xfrm>
            <a:off x="6116984" y="4211649"/>
            <a:ext cx="2271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&lt; </a:t>
            </a:r>
            <a:r>
              <a:rPr lang="de-DE" sz="1400" dirty="0" err="1">
                <a:latin typeface="Courier" pitchFamily="2" charset="0"/>
              </a:rPr>
              <a:t>fDistanceMotherCut</a:t>
            </a:r>
            <a:endParaRPr lang="de-DE" sz="1400" dirty="0">
              <a:latin typeface="Courier" pitchFamily="2" charset="0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C606B8F2-91E3-F844-AC5E-C08780ED10CB}"/>
              </a:ext>
            </a:extLst>
          </p:cNvPr>
          <p:cNvSpPr txBox="1"/>
          <p:nvPr/>
        </p:nvSpPr>
        <p:spPr>
          <a:xfrm>
            <a:off x="789955" y="4263358"/>
            <a:ext cx="30724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particle</a:t>
            </a:r>
            <a:r>
              <a:rPr lang="de-DE" sz="1600" dirty="0"/>
              <a:t> 2 an EMC </a:t>
            </a:r>
            <a:r>
              <a:rPr lang="de-DE" sz="1600" dirty="0" err="1"/>
              <a:t>point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detected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How</a:t>
            </a:r>
            <a:r>
              <a:rPr lang="de-DE" sz="1600" dirty="0"/>
              <a:t> </a:t>
            </a:r>
            <a:r>
              <a:rPr lang="de-DE" sz="1600" dirty="0" err="1"/>
              <a:t>far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Start </a:t>
            </a:r>
            <a:r>
              <a:rPr lang="de-DE" sz="1600" dirty="0" err="1"/>
              <a:t>of</a:t>
            </a:r>
            <a:r>
              <a:rPr lang="de-DE" sz="1600" dirty="0"/>
              <a:t> MC Track </a:t>
            </a:r>
            <a:r>
              <a:rPr lang="de-DE" sz="1600" dirty="0" err="1"/>
              <a:t>away</a:t>
            </a:r>
            <a:r>
              <a:rPr lang="de-DE" sz="1600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dirty="0" err="1"/>
              <a:t>below</a:t>
            </a:r>
            <a:r>
              <a:rPr lang="de-DE" sz="1600" dirty="0"/>
              <a:t> </a:t>
            </a:r>
            <a:r>
              <a:rPr lang="de-DE" sz="1600" dirty="0" err="1"/>
              <a:t>threshold</a:t>
            </a:r>
            <a:r>
              <a:rPr lang="de-DE" sz="1600" dirty="0"/>
              <a:t> </a:t>
            </a:r>
            <a:r>
              <a:rPr lang="de-DE" sz="1600" dirty="0" err="1"/>
              <a:t>assign</a:t>
            </a:r>
            <a:r>
              <a:rPr lang="de-DE" sz="1600" dirty="0"/>
              <a:t> Mother ID </a:t>
            </a:r>
            <a:r>
              <a:rPr lang="de-DE" sz="1600" dirty="0" err="1"/>
              <a:t>to</a:t>
            </a:r>
            <a:r>
              <a:rPr lang="de-DE" sz="1600" dirty="0"/>
              <a:t> EMC </a:t>
            </a:r>
            <a:r>
              <a:rPr lang="de-DE" sz="1600" dirty="0" err="1"/>
              <a:t>point</a:t>
            </a:r>
            <a:r>
              <a:rPr lang="de-DE" sz="1600" dirty="0"/>
              <a:t> (</a:t>
            </a:r>
            <a:r>
              <a:rPr lang="de-DE" sz="1600" dirty="0" err="1"/>
              <a:t>recursive</a:t>
            </a:r>
            <a:r>
              <a:rPr lang="de-DE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Otherwise</a:t>
            </a:r>
            <a:r>
              <a:rPr lang="de-DE" sz="1600" dirty="0"/>
              <a:t> </a:t>
            </a:r>
            <a:r>
              <a:rPr lang="de-DE" sz="1600" b="1" dirty="0" err="1"/>
              <a:t>keep</a:t>
            </a:r>
            <a:r>
              <a:rPr lang="de-DE" sz="1600" b="1" dirty="0"/>
              <a:t> </a:t>
            </a:r>
            <a:r>
              <a:rPr lang="de-DE" sz="1600" b="1" dirty="0" err="1"/>
              <a:t>track</a:t>
            </a:r>
            <a:r>
              <a:rPr lang="de-DE" sz="1600" b="1" dirty="0"/>
              <a:t> ID</a:t>
            </a:r>
          </a:p>
        </p:txBody>
      </p:sp>
    </p:spTree>
    <p:extLst>
      <p:ext uri="{BB962C8B-B14F-4D97-AF65-F5344CB8AC3E}">
        <p14:creationId xmlns:p14="http://schemas.microsoft.com/office/powerpoint/2010/main" val="1478443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B9D33B-350C-BC44-8F15-52668CDDED93}"/>
              </a:ext>
            </a:extLst>
          </p:cNvPr>
          <p:cNvSpPr txBox="1"/>
          <p:nvPr/>
        </p:nvSpPr>
        <p:spPr>
          <a:xfrm>
            <a:off x="784073" y="4263358"/>
            <a:ext cx="30724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particle</a:t>
            </a:r>
            <a:r>
              <a:rPr lang="de-DE" sz="1600" dirty="0"/>
              <a:t> 2 </a:t>
            </a:r>
            <a:r>
              <a:rPr lang="de-DE" sz="1600" b="1" dirty="0" err="1"/>
              <a:t>another</a:t>
            </a:r>
            <a:r>
              <a:rPr lang="de-DE" sz="1600" dirty="0"/>
              <a:t> EMC </a:t>
            </a:r>
            <a:r>
              <a:rPr lang="de-DE" sz="1600" dirty="0" err="1"/>
              <a:t>point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detected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How</a:t>
            </a:r>
            <a:r>
              <a:rPr lang="de-DE" sz="1600" dirty="0"/>
              <a:t> </a:t>
            </a:r>
            <a:r>
              <a:rPr lang="de-DE" sz="1600" dirty="0" err="1"/>
              <a:t>far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b="1" dirty="0" err="1"/>
              <a:t>away</a:t>
            </a:r>
            <a:r>
              <a:rPr lang="de-DE" sz="1600" dirty="0"/>
              <a:t> 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b="1" dirty="0" err="1"/>
              <a:t>previous</a:t>
            </a:r>
            <a:r>
              <a:rPr lang="de-DE" sz="1600" b="1" dirty="0"/>
              <a:t> </a:t>
            </a:r>
            <a:r>
              <a:rPr lang="de-DE" sz="1600" b="1" dirty="0" err="1"/>
              <a:t>point</a:t>
            </a:r>
            <a:endParaRPr lang="de-DE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b="1" dirty="0" err="1"/>
              <a:t>below</a:t>
            </a:r>
            <a:r>
              <a:rPr lang="de-DE" sz="1600" b="1" dirty="0"/>
              <a:t> </a:t>
            </a:r>
            <a:r>
              <a:rPr lang="de-DE" sz="1600" b="1" dirty="0" err="1"/>
              <a:t>threshold</a:t>
            </a:r>
            <a:r>
              <a:rPr lang="de-DE" sz="1600" b="1" dirty="0"/>
              <a:t> </a:t>
            </a:r>
            <a:r>
              <a:rPr lang="de-DE" sz="1600" dirty="0" err="1"/>
              <a:t>assign</a:t>
            </a:r>
            <a:r>
              <a:rPr lang="de-DE" sz="1600" dirty="0"/>
              <a:t> MC ID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previous</a:t>
            </a:r>
            <a:r>
              <a:rPr lang="de-DE" sz="1600" dirty="0"/>
              <a:t> </a:t>
            </a:r>
            <a:r>
              <a:rPr lang="de-DE" sz="1600" dirty="0" err="1"/>
              <a:t>point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Otherwise</a:t>
            </a:r>
            <a:r>
              <a:rPr lang="de-DE" sz="1600" dirty="0"/>
              <a:t> </a:t>
            </a:r>
            <a:r>
              <a:rPr lang="de-DE" sz="1600" dirty="0" err="1"/>
              <a:t>keep</a:t>
            </a:r>
            <a:r>
              <a:rPr lang="de-DE" sz="1600" dirty="0"/>
              <a:t> Track ID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1392F56D-09E5-5548-A9A3-6B7F69397928}"/>
              </a:ext>
            </a:extLst>
          </p:cNvPr>
          <p:cNvSpPr/>
          <p:nvPr/>
        </p:nvSpPr>
        <p:spPr>
          <a:xfrm rot="615228">
            <a:off x="5923446" y="3592327"/>
            <a:ext cx="104442" cy="51824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8CA47AA-36B5-E842-B355-7AD4A2A7006A}"/>
              </a:ext>
            </a:extLst>
          </p:cNvPr>
          <p:cNvSpPr txBox="1"/>
          <p:nvPr/>
        </p:nvSpPr>
        <p:spPr>
          <a:xfrm>
            <a:off x="6097304" y="3620055"/>
            <a:ext cx="21643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&lt; </a:t>
            </a:r>
            <a:r>
              <a:rPr lang="de-DE" sz="1400" dirty="0" err="1">
                <a:latin typeface="Courier" pitchFamily="2" charset="0"/>
              </a:rPr>
              <a:t>fDistancePointCut</a:t>
            </a:r>
            <a:endParaRPr lang="de-DE" sz="1400" dirty="0">
              <a:latin typeface="Courier" pitchFamily="2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9830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sz="105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B9D33B-350C-BC44-8F15-52668CDDED93}"/>
              </a:ext>
            </a:extLst>
          </p:cNvPr>
          <p:cNvSpPr txBox="1"/>
          <p:nvPr/>
        </p:nvSpPr>
        <p:spPr>
          <a:xfrm>
            <a:off x="782988" y="4263358"/>
            <a:ext cx="3072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b="1" dirty="0" err="1"/>
              <a:t>particle</a:t>
            </a:r>
            <a:r>
              <a:rPr lang="de-DE" sz="1600" b="1" dirty="0"/>
              <a:t> 4 </a:t>
            </a:r>
            <a:r>
              <a:rPr lang="de-DE" sz="1600" b="1" dirty="0" err="1"/>
              <a:t>new</a:t>
            </a:r>
            <a:r>
              <a:rPr lang="de-DE" sz="1600" b="1" dirty="0"/>
              <a:t> EMC </a:t>
            </a:r>
            <a:r>
              <a:rPr lang="de-DE" sz="1600" b="1" dirty="0" err="1"/>
              <a:t>point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detected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 err="1"/>
              <a:t>How</a:t>
            </a:r>
            <a:r>
              <a:rPr lang="de-DE" sz="1600" b="1" dirty="0"/>
              <a:t> </a:t>
            </a:r>
            <a:r>
              <a:rPr lang="de-DE" sz="1600" b="1" dirty="0" err="1"/>
              <a:t>far</a:t>
            </a:r>
            <a:r>
              <a:rPr lang="de-DE" sz="1600" b="1" dirty="0"/>
              <a:t> </a:t>
            </a:r>
            <a:r>
              <a:rPr lang="de-DE" sz="1600" b="1" dirty="0" err="1"/>
              <a:t>away</a:t>
            </a:r>
            <a:r>
              <a:rPr lang="de-DE" sz="1600" b="1" dirty="0"/>
              <a:t> </a:t>
            </a:r>
            <a:r>
              <a:rPr lang="de-DE" sz="1600" b="1" dirty="0" err="1"/>
              <a:t>from</a:t>
            </a:r>
            <a:r>
              <a:rPr lang="de-DE" sz="1600" b="1" dirty="0"/>
              <a:t> </a:t>
            </a:r>
            <a:r>
              <a:rPr lang="de-DE" sz="1600" b="1" dirty="0" err="1"/>
              <a:t>mother</a:t>
            </a:r>
            <a:endParaRPr lang="de-DE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b="1" dirty="0" err="1"/>
              <a:t>below</a:t>
            </a:r>
            <a:r>
              <a:rPr lang="de-DE" sz="1600" b="1" dirty="0"/>
              <a:t> </a:t>
            </a:r>
            <a:r>
              <a:rPr lang="de-DE" sz="1600" b="1" dirty="0" err="1"/>
              <a:t>threshold</a:t>
            </a:r>
            <a:r>
              <a:rPr lang="de-DE" sz="1600" dirty="0"/>
              <a:t> </a:t>
            </a:r>
            <a:r>
              <a:rPr lang="de-DE" sz="1600" dirty="0" err="1"/>
              <a:t>assign</a:t>
            </a:r>
            <a:r>
              <a:rPr lang="de-DE" sz="1600" dirty="0"/>
              <a:t> MC ID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previous</a:t>
            </a:r>
            <a:r>
              <a:rPr lang="de-DE" sz="1600" dirty="0"/>
              <a:t> </a:t>
            </a:r>
            <a:r>
              <a:rPr lang="de-DE" sz="1600" dirty="0" err="1"/>
              <a:t>point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Otherwise</a:t>
            </a:r>
            <a:r>
              <a:rPr lang="de-DE" sz="1600" dirty="0"/>
              <a:t> </a:t>
            </a:r>
            <a:r>
              <a:rPr lang="de-DE" sz="1600" dirty="0" err="1"/>
              <a:t>keep</a:t>
            </a:r>
            <a:r>
              <a:rPr lang="de-DE" sz="1600" dirty="0"/>
              <a:t> Track ID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2AA59CE-63ED-6C45-AC69-D1959E263D95}"/>
              </a:ext>
            </a:extLst>
          </p:cNvPr>
          <p:cNvSpPr/>
          <p:nvPr/>
        </p:nvSpPr>
        <p:spPr>
          <a:xfrm>
            <a:off x="5798063" y="3429431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747A07-7050-634D-BBE2-319FE811E1BC}"/>
              </a:ext>
            </a:extLst>
          </p:cNvPr>
          <p:cNvSpPr/>
          <p:nvPr/>
        </p:nvSpPr>
        <p:spPr>
          <a:xfrm>
            <a:off x="6044765" y="338818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rechts 56">
            <a:extLst>
              <a:ext uri="{FF2B5EF4-FFF2-40B4-BE49-F238E27FC236}">
                <a16:creationId xmlns:a16="http://schemas.microsoft.com/office/drawing/2014/main" id="{810868E3-2741-4648-BA25-830277C2F117}"/>
              </a:ext>
            </a:extLst>
          </p:cNvPr>
          <p:cNvSpPr/>
          <p:nvPr/>
        </p:nvSpPr>
        <p:spPr>
          <a:xfrm rot="15287069">
            <a:off x="5893827" y="3112721"/>
            <a:ext cx="131777" cy="47626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247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3956617" y="2194625"/>
              <a:ext cx="1760376" cy="1368152"/>
              <a:chOff x="4109648" y="1700808"/>
              <a:chExt cx="1760376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373692" y="2879894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sz="105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079633" y="2060848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172694" y="2198897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09648" y="2743107"/>
                <a:ext cx="40883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2AA59CE-63ED-6C45-AC69-D1959E263D95}"/>
              </a:ext>
            </a:extLst>
          </p:cNvPr>
          <p:cNvSpPr/>
          <p:nvPr/>
        </p:nvSpPr>
        <p:spPr>
          <a:xfrm>
            <a:off x="5798063" y="3429431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747A07-7050-634D-BBE2-319FE811E1BC}"/>
              </a:ext>
            </a:extLst>
          </p:cNvPr>
          <p:cNvSpPr/>
          <p:nvPr/>
        </p:nvSpPr>
        <p:spPr>
          <a:xfrm>
            <a:off x="6044765" y="338818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rechts 56">
            <a:extLst>
              <a:ext uri="{FF2B5EF4-FFF2-40B4-BE49-F238E27FC236}">
                <a16:creationId xmlns:a16="http://schemas.microsoft.com/office/drawing/2014/main" id="{810868E3-2741-4648-BA25-830277C2F117}"/>
              </a:ext>
            </a:extLst>
          </p:cNvPr>
          <p:cNvSpPr/>
          <p:nvPr/>
        </p:nvSpPr>
        <p:spPr>
          <a:xfrm rot="15287069">
            <a:off x="5893827" y="3112721"/>
            <a:ext cx="131777" cy="47626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A937D54-B9C8-C54D-8633-DA002F3DF4C0}"/>
              </a:ext>
            </a:extLst>
          </p:cNvPr>
          <p:cNvSpPr/>
          <p:nvPr/>
        </p:nvSpPr>
        <p:spPr>
          <a:xfrm>
            <a:off x="6584582" y="328494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CC803CC-E805-5541-B57A-1E8EDFDA87C3}"/>
              </a:ext>
            </a:extLst>
          </p:cNvPr>
          <p:cNvSpPr/>
          <p:nvPr/>
        </p:nvSpPr>
        <p:spPr>
          <a:xfrm>
            <a:off x="5483770" y="3125017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599102-92F0-4247-8D54-CA47E3150DC7}"/>
              </a:ext>
            </a:extLst>
          </p:cNvPr>
          <p:cNvSpPr/>
          <p:nvPr/>
        </p:nvSpPr>
        <p:spPr>
          <a:xfrm>
            <a:off x="5341088" y="3881079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24B2D96-CADC-C640-BB35-384A1534A9F0}"/>
              </a:ext>
            </a:extLst>
          </p:cNvPr>
          <p:cNvSpPr/>
          <p:nvPr/>
        </p:nvSpPr>
        <p:spPr>
          <a:xfrm>
            <a:off x="7214374" y="252199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4B6DCB-5E8E-1E45-B6A4-201BDEACE3F1}"/>
              </a:ext>
            </a:extLst>
          </p:cNvPr>
          <p:cNvSpPr/>
          <p:nvPr/>
        </p:nvSpPr>
        <p:spPr>
          <a:xfrm>
            <a:off x="6797901" y="301532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3F3FE3-02E8-AE41-8573-8804714D5045}"/>
              </a:ext>
            </a:extLst>
          </p:cNvPr>
          <p:cNvSpPr/>
          <p:nvPr/>
        </p:nvSpPr>
        <p:spPr>
          <a:xfrm>
            <a:off x="4943285" y="259864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50ABD61-A2FB-204B-B1C2-D24243ED87F9}"/>
              </a:ext>
            </a:extLst>
          </p:cNvPr>
          <p:cNvSpPr/>
          <p:nvPr/>
        </p:nvSpPr>
        <p:spPr>
          <a:xfrm>
            <a:off x="5325274" y="29895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C5C8EF4-2901-F645-A197-66BAE7FF947C}"/>
              </a:ext>
            </a:extLst>
          </p:cNvPr>
          <p:cNvSpPr/>
          <p:nvPr/>
        </p:nvSpPr>
        <p:spPr>
          <a:xfrm>
            <a:off x="5435911" y="351093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7D2A3AA-2162-F94D-B3B8-99045E89AAB5}"/>
              </a:ext>
            </a:extLst>
          </p:cNvPr>
          <p:cNvSpPr/>
          <p:nvPr/>
        </p:nvSpPr>
        <p:spPr>
          <a:xfrm>
            <a:off x="5113657" y="377288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5FCC595-8415-B64F-8DE6-629ED39922B7}"/>
              </a:ext>
            </a:extLst>
          </p:cNvPr>
          <p:cNvSpPr/>
          <p:nvPr/>
        </p:nvSpPr>
        <p:spPr>
          <a:xfrm>
            <a:off x="4859115" y="364399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221025C-4289-BE43-9A14-583B581074D0}"/>
              </a:ext>
            </a:extLst>
          </p:cNvPr>
          <p:cNvSpPr/>
          <p:nvPr/>
        </p:nvSpPr>
        <p:spPr>
          <a:xfrm>
            <a:off x="5772615" y="2921007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4FAD64B-90DE-6847-8E61-89BBB03DB2FE}"/>
              </a:ext>
            </a:extLst>
          </p:cNvPr>
          <p:cNvSpPr/>
          <p:nvPr/>
        </p:nvSpPr>
        <p:spPr>
          <a:xfrm>
            <a:off x="5721558" y="1972886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D20A811-710B-1D4E-BE88-4BD4B8B6A51F}"/>
              </a:ext>
            </a:extLst>
          </p:cNvPr>
          <p:cNvSpPr/>
          <p:nvPr/>
        </p:nvSpPr>
        <p:spPr>
          <a:xfrm>
            <a:off x="6949154" y="329443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178FA0-A870-FF46-B017-4A56FC188B66}"/>
              </a:ext>
            </a:extLst>
          </p:cNvPr>
          <p:cNvSpPr/>
          <p:nvPr/>
        </p:nvSpPr>
        <p:spPr>
          <a:xfrm>
            <a:off x="7043989" y="269364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1B0588A-3A82-B74C-8380-A63BACD7C981}"/>
              </a:ext>
            </a:extLst>
          </p:cNvPr>
          <p:cNvSpPr/>
          <p:nvPr/>
        </p:nvSpPr>
        <p:spPr>
          <a:xfrm>
            <a:off x="7284634" y="208646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A0D0B6A-6DFB-574D-BBD7-0A303E3CB237}"/>
              </a:ext>
            </a:extLst>
          </p:cNvPr>
          <p:cNvSpPr/>
          <p:nvPr/>
        </p:nvSpPr>
        <p:spPr>
          <a:xfrm>
            <a:off x="5722944" y="240761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507CEEB0-28F9-3B4A-954B-1F92BADEDB8D}"/>
              </a:ext>
            </a:extLst>
          </p:cNvPr>
          <p:cNvSpPr/>
          <p:nvPr/>
        </p:nvSpPr>
        <p:spPr>
          <a:xfrm>
            <a:off x="7253339" y="327048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D6E8154C-4FEA-724B-AE82-47A59326D424}"/>
              </a:ext>
            </a:extLst>
          </p:cNvPr>
          <p:cNvSpPr/>
          <p:nvPr/>
        </p:nvSpPr>
        <p:spPr>
          <a:xfrm>
            <a:off x="7515810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911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3956617" y="2194625"/>
              <a:ext cx="1760376" cy="1368152"/>
              <a:chOff x="4109648" y="1700808"/>
              <a:chExt cx="1760376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373692" y="2879894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sz="105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079633" y="2060848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172694" y="2198897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09648" y="2743107"/>
                <a:ext cx="40883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2AA59CE-63ED-6C45-AC69-D1959E263D95}"/>
              </a:ext>
            </a:extLst>
          </p:cNvPr>
          <p:cNvSpPr/>
          <p:nvPr/>
        </p:nvSpPr>
        <p:spPr>
          <a:xfrm>
            <a:off x="5798063" y="3429431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747A07-7050-634D-BBE2-319FE811E1BC}"/>
              </a:ext>
            </a:extLst>
          </p:cNvPr>
          <p:cNvSpPr/>
          <p:nvPr/>
        </p:nvSpPr>
        <p:spPr>
          <a:xfrm>
            <a:off x="6044765" y="338818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rechts 56">
            <a:extLst>
              <a:ext uri="{FF2B5EF4-FFF2-40B4-BE49-F238E27FC236}">
                <a16:creationId xmlns:a16="http://schemas.microsoft.com/office/drawing/2014/main" id="{810868E3-2741-4648-BA25-830277C2F117}"/>
              </a:ext>
            </a:extLst>
          </p:cNvPr>
          <p:cNvSpPr/>
          <p:nvPr/>
        </p:nvSpPr>
        <p:spPr>
          <a:xfrm rot="15287069">
            <a:off x="5893827" y="3112721"/>
            <a:ext cx="131777" cy="47626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A937D54-B9C8-C54D-8633-DA002F3DF4C0}"/>
              </a:ext>
            </a:extLst>
          </p:cNvPr>
          <p:cNvSpPr/>
          <p:nvPr/>
        </p:nvSpPr>
        <p:spPr>
          <a:xfrm>
            <a:off x="6584582" y="328494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CC803CC-E805-5541-B57A-1E8EDFDA87C3}"/>
              </a:ext>
            </a:extLst>
          </p:cNvPr>
          <p:cNvSpPr/>
          <p:nvPr/>
        </p:nvSpPr>
        <p:spPr>
          <a:xfrm>
            <a:off x="5483770" y="3125017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599102-92F0-4247-8D54-CA47E3150DC7}"/>
              </a:ext>
            </a:extLst>
          </p:cNvPr>
          <p:cNvSpPr/>
          <p:nvPr/>
        </p:nvSpPr>
        <p:spPr>
          <a:xfrm>
            <a:off x="5341088" y="3881079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24B2D96-CADC-C640-BB35-384A1534A9F0}"/>
              </a:ext>
            </a:extLst>
          </p:cNvPr>
          <p:cNvSpPr/>
          <p:nvPr/>
        </p:nvSpPr>
        <p:spPr>
          <a:xfrm>
            <a:off x="7214374" y="252199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4B6DCB-5E8E-1E45-B6A4-201BDEACE3F1}"/>
              </a:ext>
            </a:extLst>
          </p:cNvPr>
          <p:cNvSpPr/>
          <p:nvPr/>
        </p:nvSpPr>
        <p:spPr>
          <a:xfrm>
            <a:off x="6797901" y="301532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3F3FE3-02E8-AE41-8573-8804714D5045}"/>
              </a:ext>
            </a:extLst>
          </p:cNvPr>
          <p:cNvSpPr/>
          <p:nvPr/>
        </p:nvSpPr>
        <p:spPr>
          <a:xfrm>
            <a:off x="4943285" y="259864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50ABD61-A2FB-204B-B1C2-D24243ED87F9}"/>
              </a:ext>
            </a:extLst>
          </p:cNvPr>
          <p:cNvSpPr/>
          <p:nvPr/>
        </p:nvSpPr>
        <p:spPr>
          <a:xfrm>
            <a:off x="5325274" y="29895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C5C8EF4-2901-F645-A197-66BAE7FF947C}"/>
              </a:ext>
            </a:extLst>
          </p:cNvPr>
          <p:cNvSpPr/>
          <p:nvPr/>
        </p:nvSpPr>
        <p:spPr>
          <a:xfrm>
            <a:off x="5435911" y="351093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7D2A3AA-2162-F94D-B3B8-99045E89AAB5}"/>
              </a:ext>
            </a:extLst>
          </p:cNvPr>
          <p:cNvSpPr/>
          <p:nvPr/>
        </p:nvSpPr>
        <p:spPr>
          <a:xfrm>
            <a:off x="5113657" y="377288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5FCC595-8415-B64F-8DE6-629ED39922B7}"/>
              </a:ext>
            </a:extLst>
          </p:cNvPr>
          <p:cNvSpPr/>
          <p:nvPr/>
        </p:nvSpPr>
        <p:spPr>
          <a:xfrm>
            <a:off x="4859115" y="364399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221025C-4289-BE43-9A14-583B581074D0}"/>
              </a:ext>
            </a:extLst>
          </p:cNvPr>
          <p:cNvSpPr/>
          <p:nvPr/>
        </p:nvSpPr>
        <p:spPr>
          <a:xfrm>
            <a:off x="5772615" y="2921007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4FAD64B-90DE-6847-8E61-89BBB03DB2FE}"/>
              </a:ext>
            </a:extLst>
          </p:cNvPr>
          <p:cNvSpPr/>
          <p:nvPr/>
        </p:nvSpPr>
        <p:spPr>
          <a:xfrm>
            <a:off x="5721558" y="1972886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D20A811-710B-1D4E-BE88-4BD4B8B6A51F}"/>
              </a:ext>
            </a:extLst>
          </p:cNvPr>
          <p:cNvSpPr/>
          <p:nvPr/>
        </p:nvSpPr>
        <p:spPr>
          <a:xfrm>
            <a:off x="6949154" y="329443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178FA0-A870-FF46-B017-4A56FC188B66}"/>
              </a:ext>
            </a:extLst>
          </p:cNvPr>
          <p:cNvSpPr/>
          <p:nvPr/>
        </p:nvSpPr>
        <p:spPr>
          <a:xfrm>
            <a:off x="7043989" y="269364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1B0588A-3A82-B74C-8380-A63BACD7C981}"/>
              </a:ext>
            </a:extLst>
          </p:cNvPr>
          <p:cNvSpPr/>
          <p:nvPr/>
        </p:nvSpPr>
        <p:spPr>
          <a:xfrm>
            <a:off x="7284634" y="208646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A0D0B6A-6DFB-574D-BBD7-0A303E3CB237}"/>
              </a:ext>
            </a:extLst>
          </p:cNvPr>
          <p:cNvSpPr/>
          <p:nvPr/>
        </p:nvSpPr>
        <p:spPr>
          <a:xfrm>
            <a:off x="5722944" y="240761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6C6757F-2810-4B4C-838D-DF57E1E5677C}"/>
              </a:ext>
            </a:extLst>
          </p:cNvPr>
          <p:cNvSpPr/>
          <p:nvPr/>
        </p:nvSpPr>
        <p:spPr>
          <a:xfrm>
            <a:off x="7253339" y="327048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D034339-95B1-B045-BC68-8DB8FABEECD0}"/>
              </a:ext>
            </a:extLst>
          </p:cNvPr>
          <p:cNvSpPr/>
          <p:nvPr/>
        </p:nvSpPr>
        <p:spPr>
          <a:xfrm>
            <a:off x="7515810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75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3956617" y="2194625"/>
              <a:ext cx="1760376" cy="1368152"/>
              <a:chOff x="4109648" y="1700808"/>
              <a:chExt cx="1760376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373692" y="2879894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sz="105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079633" y="2060848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172694" y="2198897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09648" y="2743107"/>
                <a:ext cx="40883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2AA59CE-63ED-6C45-AC69-D1959E263D95}"/>
              </a:ext>
            </a:extLst>
          </p:cNvPr>
          <p:cNvSpPr/>
          <p:nvPr/>
        </p:nvSpPr>
        <p:spPr>
          <a:xfrm>
            <a:off x="5798063" y="3429431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747A07-7050-634D-BBE2-319FE811E1BC}"/>
              </a:ext>
            </a:extLst>
          </p:cNvPr>
          <p:cNvSpPr/>
          <p:nvPr/>
        </p:nvSpPr>
        <p:spPr>
          <a:xfrm>
            <a:off x="6044765" y="338818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rechts 56">
            <a:extLst>
              <a:ext uri="{FF2B5EF4-FFF2-40B4-BE49-F238E27FC236}">
                <a16:creationId xmlns:a16="http://schemas.microsoft.com/office/drawing/2014/main" id="{810868E3-2741-4648-BA25-830277C2F117}"/>
              </a:ext>
            </a:extLst>
          </p:cNvPr>
          <p:cNvSpPr/>
          <p:nvPr/>
        </p:nvSpPr>
        <p:spPr>
          <a:xfrm rot="15287069">
            <a:off x="5893827" y="3112721"/>
            <a:ext cx="131777" cy="47626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A937D54-B9C8-C54D-8633-DA002F3DF4C0}"/>
              </a:ext>
            </a:extLst>
          </p:cNvPr>
          <p:cNvSpPr/>
          <p:nvPr/>
        </p:nvSpPr>
        <p:spPr>
          <a:xfrm>
            <a:off x="6584582" y="328494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CC803CC-E805-5541-B57A-1E8EDFDA87C3}"/>
              </a:ext>
            </a:extLst>
          </p:cNvPr>
          <p:cNvSpPr/>
          <p:nvPr/>
        </p:nvSpPr>
        <p:spPr>
          <a:xfrm>
            <a:off x="5483770" y="3125017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599102-92F0-4247-8D54-CA47E3150DC7}"/>
              </a:ext>
            </a:extLst>
          </p:cNvPr>
          <p:cNvSpPr/>
          <p:nvPr/>
        </p:nvSpPr>
        <p:spPr>
          <a:xfrm>
            <a:off x="5341088" y="3881079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24B2D96-CADC-C640-BB35-384A1534A9F0}"/>
              </a:ext>
            </a:extLst>
          </p:cNvPr>
          <p:cNvSpPr/>
          <p:nvPr/>
        </p:nvSpPr>
        <p:spPr>
          <a:xfrm>
            <a:off x="7214374" y="252199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4B6DCB-5E8E-1E45-B6A4-201BDEACE3F1}"/>
              </a:ext>
            </a:extLst>
          </p:cNvPr>
          <p:cNvSpPr/>
          <p:nvPr/>
        </p:nvSpPr>
        <p:spPr>
          <a:xfrm>
            <a:off x="6797901" y="301532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3F3FE3-02E8-AE41-8573-8804714D5045}"/>
              </a:ext>
            </a:extLst>
          </p:cNvPr>
          <p:cNvSpPr/>
          <p:nvPr/>
        </p:nvSpPr>
        <p:spPr>
          <a:xfrm>
            <a:off x="4943285" y="259864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50ABD61-A2FB-204B-B1C2-D24243ED87F9}"/>
              </a:ext>
            </a:extLst>
          </p:cNvPr>
          <p:cNvSpPr/>
          <p:nvPr/>
        </p:nvSpPr>
        <p:spPr>
          <a:xfrm>
            <a:off x="5325274" y="29895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C5C8EF4-2901-F645-A197-66BAE7FF947C}"/>
              </a:ext>
            </a:extLst>
          </p:cNvPr>
          <p:cNvSpPr/>
          <p:nvPr/>
        </p:nvSpPr>
        <p:spPr>
          <a:xfrm>
            <a:off x="5435911" y="351093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7D2A3AA-2162-F94D-B3B8-99045E89AAB5}"/>
              </a:ext>
            </a:extLst>
          </p:cNvPr>
          <p:cNvSpPr/>
          <p:nvPr/>
        </p:nvSpPr>
        <p:spPr>
          <a:xfrm>
            <a:off x="5113657" y="377288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5FCC595-8415-B64F-8DE6-629ED39922B7}"/>
              </a:ext>
            </a:extLst>
          </p:cNvPr>
          <p:cNvSpPr/>
          <p:nvPr/>
        </p:nvSpPr>
        <p:spPr>
          <a:xfrm>
            <a:off x="4859115" y="364399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221025C-4289-BE43-9A14-583B581074D0}"/>
              </a:ext>
            </a:extLst>
          </p:cNvPr>
          <p:cNvSpPr/>
          <p:nvPr/>
        </p:nvSpPr>
        <p:spPr>
          <a:xfrm>
            <a:off x="5772615" y="2921007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4FAD64B-90DE-6847-8E61-89BBB03DB2FE}"/>
              </a:ext>
            </a:extLst>
          </p:cNvPr>
          <p:cNvSpPr/>
          <p:nvPr/>
        </p:nvSpPr>
        <p:spPr>
          <a:xfrm>
            <a:off x="5721558" y="1972886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D20A811-710B-1D4E-BE88-4BD4B8B6A51F}"/>
              </a:ext>
            </a:extLst>
          </p:cNvPr>
          <p:cNvSpPr/>
          <p:nvPr/>
        </p:nvSpPr>
        <p:spPr>
          <a:xfrm>
            <a:off x="6949154" y="329443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178FA0-A870-FF46-B017-4A56FC188B66}"/>
              </a:ext>
            </a:extLst>
          </p:cNvPr>
          <p:cNvSpPr/>
          <p:nvPr/>
        </p:nvSpPr>
        <p:spPr>
          <a:xfrm>
            <a:off x="7043989" y="269364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1B0588A-3A82-B74C-8380-A63BACD7C981}"/>
              </a:ext>
            </a:extLst>
          </p:cNvPr>
          <p:cNvSpPr/>
          <p:nvPr/>
        </p:nvSpPr>
        <p:spPr>
          <a:xfrm>
            <a:off x="7284634" y="208646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A0D0B6A-6DFB-574D-BBD7-0A303E3CB237}"/>
              </a:ext>
            </a:extLst>
          </p:cNvPr>
          <p:cNvSpPr/>
          <p:nvPr/>
        </p:nvSpPr>
        <p:spPr>
          <a:xfrm>
            <a:off x="5722944" y="240761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6C6757F-2810-4B4C-838D-DF57E1E5677C}"/>
              </a:ext>
            </a:extLst>
          </p:cNvPr>
          <p:cNvSpPr/>
          <p:nvPr/>
        </p:nvSpPr>
        <p:spPr>
          <a:xfrm>
            <a:off x="7253339" y="327048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D034339-95B1-B045-BC68-8DB8FABEECD0}"/>
              </a:ext>
            </a:extLst>
          </p:cNvPr>
          <p:cNvSpPr/>
          <p:nvPr/>
        </p:nvSpPr>
        <p:spPr>
          <a:xfrm>
            <a:off x="7515810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9926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hteck 79">
            <a:extLst>
              <a:ext uri="{FF2B5EF4-FFF2-40B4-BE49-F238E27FC236}">
                <a16:creationId xmlns:a16="http://schemas.microsoft.com/office/drawing/2014/main" id="{D1C649E4-95F0-B342-B614-120A51804A08}"/>
              </a:ext>
            </a:extLst>
          </p:cNvPr>
          <p:cNvSpPr/>
          <p:nvPr/>
        </p:nvSpPr>
        <p:spPr>
          <a:xfrm>
            <a:off x="9273365" y="1052737"/>
            <a:ext cx="923574" cy="30785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816044" cy="3518479"/>
            <a:chOff x="3203848" y="1916832"/>
            <a:chExt cx="318854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3956617" y="2194625"/>
              <a:ext cx="2435777" cy="1368152"/>
              <a:chOff x="4109648" y="1700808"/>
              <a:chExt cx="2435777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>
                <a:cxnSpLocks/>
              </p:cNvCxnSpPr>
              <p:nvPr/>
            </p:nvCxnSpPr>
            <p:spPr>
              <a:xfrm>
                <a:off x="5148064" y="2492896"/>
                <a:ext cx="139736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 </a:t>
                </a:r>
                <a:r>
                  <a:rPr lang="en-US" sz="11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373692" y="2879894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330849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sz="105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079633" y="2060848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172694" y="2198897"/>
                <a:ext cx="348846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 </a:t>
                </a:r>
                <a:r>
                  <a:rPr lang="en-US" sz="12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09648" y="2743107"/>
                <a:ext cx="40883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 </a:t>
                </a:r>
                <a:r>
                  <a:rPr lang="en-US" sz="1400" dirty="0">
                    <a:sym typeface="Wingdings" pitchFamily="2" charset="2"/>
                  </a:rPr>
                  <a:t></a:t>
                </a:r>
                <a:r>
                  <a:rPr lang="en-US" dirty="0">
                    <a:sym typeface="Wingdings" pitchFamily="2" charset="2"/>
                  </a:rPr>
                  <a:t> 1</a:t>
                </a:r>
                <a:endParaRPr lang="en-US" dirty="0"/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A7915B2-CD2E-6B46-B115-7D4B68CB43E1}"/>
              </a:ext>
            </a:extLst>
          </p:cNvPr>
          <p:cNvSpPr/>
          <p:nvPr/>
        </p:nvSpPr>
        <p:spPr>
          <a:xfrm>
            <a:off x="5782714" y="360576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2AA59CE-63ED-6C45-AC69-D1959E263D95}"/>
              </a:ext>
            </a:extLst>
          </p:cNvPr>
          <p:cNvSpPr/>
          <p:nvPr/>
        </p:nvSpPr>
        <p:spPr>
          <a:xfrm>
            <a:off x="5798063" y="3429431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747A07-7050-634D-BBE2-319FE811E1BC}"/>
              </a:ext>
            </a:extLst>
          </p:cNvPr>
          <p:cNvSpPr/>
          <p:nvPr/>
        </p:nvSpPr>
        <p:spPr>
          <a:xfrm>
            <a:off x="6044765" y="3388181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rechts 56">
            <a:extLst>
              <a:ext uri="{FF2B5EF4-FFF2-40B4-BE49-F238E27FC236}">
                <a16:creationId xmlns:a16="http://schemas.microsoft.com/office/drawing/2014/main" id="{810868E3-2741-4648-BA25-830277C2F117}"/>
              </a:ext>
            </a:extLst>
          </p:cNvPr>
          <p:cNvSpPr/>
          <p:nvPr/>
        </p:nvSpPr>
        <p:spPr>
          <a:xfrm rot="15287069">
            <a:off x="5893827" y="3112721"/>
            <a:ext cx="131777" cy="47626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A937D54-B9C8-C54D-8633-DA002F3DF4C0}"/>
              </a:ext>
            </a:extLst>
          </p:cNvPr>
          <p:cNvSpPr/>
          <p:nvPr/>
        </p:nvSpPr>
        <p:spPr>
          <a:xfrm>
            <a:off x="6584582" y="328494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CC803CC-E805-5541-B57A-1E8EDFDA87C3}"/>
              </a:ext>
            </a:extLst>
          </p:cNvPr>
          <p:cNvSpPr/>
          <p:nvPr/>
        </p:nvSpPr>
        <p:spPr>
          <a:xfrm>
            <a:off x="5483770" y="3125017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599102-92F0-4247-8D54-CA47E3150DC7}"/>
              </a:ext>
            </a:extLst>
          </p:cNvPr>
          <p:cNvSpPr/>
          <p:nvPr/>
        </p:nvSpPr>
        <p:spPr>
          <a:xfrm>
            <a:off x="5341088" y="3881079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24B2D96-CADC-C640-BB35-384A1534A9F0}"/>
              </a:ext>
            </a:extLst>
          </p:cNvPr>
          <p:cNvSpPr/>
          <p:nvPr/>
        </p:nvSpPr>
        <p:spPr>
          <a:xfrm>
            <a:off x="7214374" y="252199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4B6DCB-5E8E-1E45-B6A4-201BDEACE3F1}"/>
              </a:ext>
            </a:extLst>
          </p:cNvPr>
          <p:cNvSpPr/>
          <p:nvPr/>
        </p:nvSpPr>
        <p:spPr>
          <a:xfrm>
            <a:off x="6797901" y="301532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3F3FE3-02E8-AE41-8573-8804714D5045}"/>
              </a:ext>
            </a:extLst>
          </p:cNvPr>
          <p:cNvSpPr/>
          <p:nvPr/>
        </p:nvSpPr>
        <p:spPr>
          <a:xfrm>
            <a:off x="4943285" y="259864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50ABD61-A2FB-204B-B1C2-D24243ED87F9}"/>
              </a:ext>
            </a:extLst>
          </p:cNvPr>
          <p:cNvSpPr/>
          <p:nvPr/>
        </p:nvSpPr>
        <p:spPr>
          <a:xfrm>
            <a:off x="5325274" y="29895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C5C8EF4-2901-F645-A197-66BAE7FF947C}"/>
              </a:ext>
            </a:extLst>
          </p:cNvPr>
          <p:cNvSpPr/>
          <p:nvPr/>
        </p:nvSpPr>
        <p:spPr>
          <a:xfrm>
            <a:off x="5435911" y="351093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7D2A3AA-2162-F94D-B3B8-99045E89AAB5}"/>
              </a:ext>
            </a:extLst>
          </p:cNvPr>
          <p:cNvSpPr/>
          <p:nvPr/>
        </p:nvSpPr>
        <p:spPr>
          <a:xfrm>
            <a:off x="5113657" y="3772880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5FCC595-8415-B64F-8DE6-629ED39922B7}"/>
              </a:ext>
            </a:extLst>
          </p:cNvPr>
          <p:cNvSpPr/>
          <p:nvPr/>
        </p:nvSpPr>
        <p:spPr>
          <a:xfrm>
            <a:off x="4859115" y="364399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221025C-4289-BE43-9A14-583B581074D0}"/>
              </a:ext>
            </a:extLst>
          </p:cNvPr>
          <p:cNvSpPr/>
          <p:nvPr/>
        </p:nvSpPr>
        <p:spPr>
          <a:xfrm>
            <a:off x="5772615" y="2921007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4FAD64B-90DE-6847-8E61-89BBB03DB2FE}"/>
              </a:ext>
            </a:extLst>
          </p:cNvPr>
          <p:cNvSpPr/>
          <p:nvPr/>
        </p:nvSpPr>
        <p:spPr>
          <a:xfrm>
            <a:off x="5721558" y="1972886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D20A811-710B-1D4E-BE88-4BD4B8B6A51F}"/>
              </a:ext>
            </a:extLst>
          </p:cNvPr>
          <p:cNvSpPr/>
          <p:nvPr/>
        </p:nvSpPr>
        <p:spPr>
          <a:xfrm>
            <a:off x="6949154" y="329443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178FA0-A870-FF46-B017-4A56FC188B66}"/>
              </a:ext>
            </a:extLst>
          </p:cNvPr>
          <p:cNvSpPr/>
          <p:nvPr/>
        </p:nvSpPr>
        <p:spPr>
          <a:xfrm>
            <a:off x="7043989" y="269364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1B0588A-3A82-B74C-8380-A63BACD7C981}"/>
              </a:ext>
            </a:extLst>
          </p:cNvPr>
          <p:cNvSpPr/>
          <p:nvPr/>
        </p:nvSpPr>
        <p:spPr>
          <a:xfrm>
            <a:off x="7284634" y="208646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A0D0B6A-6DFB-574D-BBD7-0A303E3CB237}"/>
              </a:ext>
            </a:extLst>
          </p:cNvPr>
          <p:cNvSpPr/>
          <p:nvPr/>
        </p:nvSpPr>
        <p:spPr>
          <a:xfrm>
            <a:off x="5722944" y="240761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6C6757F-2810-4B4C-838D-DF57E1E5677C}"/>
              </a:ext>
            </a:extLst>
          </p:cNvPr>
          <p:cNvSpPr/>
          <p:nvPr/>
        </p:nvSpPr>
        <p:spPr>
          <a:xfrm>
            <a:off x="7253339" y="327048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D034339-95B1-B045-BC68-8DB8FABEECD0}"/>
              </a:ext>
            </a:extLst>
          </p:cNvPr>
          <p:cNvSpPr/>
          <p:nvPr/>
        </p:nvSpPr>
        <p:spPr>
          <a:xfrm>
            <a:off x="7515810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8D196C39-0374-0E49-ACCD-33DD3877BA83}"/>
              </a:ext>
            </a:extLst>
          </p:cNvPr>
          <p:cNvSpPr/>
          <p:nvPr/>
        </p:nvSpPr>
        <p:spPr>
          <a:xfrm>
            <a:off x="8299225" y="3278246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00114285-FC6E-AB4D-BA0B-6A8A5E5F36A1}"/>
              </a:ext>
            </a:extLst>
          </p:cNvPr>
          <p:cNvSpPr/>
          <p:nvPr/>
        </p:nvSpPr>
        <p:spPr>
          <a:xfrm>
            <a:off x="9222799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37B22D68-F504-5C44-956C-5C2DCC3BAA80}"/>
              </a:ext>
            </a:extLst>
          </p:cNvPr>
          <p:cNvSpPr/>
          <p:nvPr/>
        </p:nvSpPr>
        <p:spPr>
          <a:xfrm>
            <a:off x="9563235" y="328494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B678A45-BC4E-6648-89FC-770FC4798B8E}"/>
              </a:ext>
            </a:extLst>
          </p:cNvPr>
          <p:cNvSpPr txBox="1"/>
          <p:nvPr/>
        </p:nvSpPr>
        <p:spPr>
          <a:xfrm>
            <a:off x="8499197" y="3488164"/>
            <a:ext cx="574196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de-DE" sz="1000" dirty="0" err="1"/>
              <a:t>No</a:t>
            </a:r>
            <a:endParaRPr lang="de-DE" sz="1000" dirty="0"/>
          </a:p>
          <a:p>
            <a:pPr algn="ctr">
              <a:lnSpc>
                <a:spcPct val="95000"/>
              </a:lnSpc>
            </a:pPr>
            <a:r>
              <a:rPr lang="de-DE" sz="1000" dirty="0" err="1"/>
              <a:t>energy</a:t>
            </a:r>
            <a:endParaRPr lang="de-DE" sz="1000" dirty="0"/>
          </a:p>
          <a:p>
            <a:pPr algn="ctr">
              <a:lnSpc>
                <a:spcPct val="95000"/>
              </a:lnSpc>
            </a:pPr>
            <a:r>
              <a:rPr lang="de-DE" sz="1000" dirty="0" err="1"/>
              <a:t>loss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088197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5AF0E2A-2EAD-C243-AAE4-997519FE132A}"/>
              </a:ext>
            </a:extLst>
          </p:cNvPr>
          <p:cNvSpPr/>
          <p:nvPr/>
        </p:nvSpPr>
        <p:spPr>
          <a:xfrm>
            <a:off x="8616280" y="1700808"/>
            <a:ext cx="923574" cy="3078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7BAF4EE-C06F-6B41-BBBA-9229443FB2DD}"/>
              </a:ext>
            </a:extLst>
          </p:cNvPr>
          <p:cNvGrpSpPr/>
          <p:nvPr/>
        </p:nvGrpSpPr>
        <p:grpSpPr>
          <a:xfrm>
            <a:off x="2151262" y="1700808"/>
            <a:ext cx="6465018" cy="3078580"/>
            <a:chOff x="3203848" y="1916832"/>
            <a:chExt cx="3024336" cy="144016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A38C54F-0EDC-DC45-820B-B07A40D20FF1}"/>
                </a:ext>
              </a:extLst>
            </p:cNvPr>
            <p:cNvSpPr/>
            <p:nvPr/>
          </p:nvSpPr>
          <p:spPr>
            <a:xfrm>
              <a:off x="4499992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B9A0E899-8991-7D4B-9A97-18A098215386}"/>
                </a:ext>
              </a:extLst>
            </p:cNvPr>
            <p:cNvSpPr/>
            <p:nvPr/>
          </p:nvSpPr>
          <p:spPr>
            <a:xfrm>
              <a:off x="4067944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2868CFA-0184-B249-BE6A-8689FCB336C8}"/>
                </a:ext>
              </a:extLst>
            </p:cNvPr>
            <p:cNvSpPr/>
            <p:nvPr/>
          </p:nvSpPr>
          <p:spPr>
            <a:xfrm>
              <a:off x="4932040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505729B9-B6E7-D24F-987A-2633B14AF795}"/>
                </a:ext>
              </a:extLst>
            </p:cNvPr>
            <p:cNvSpPr/>
            <p:nvPr/>
          </p:nvSpPr>
          <p:spPr>
            <a:xfrm>
              <a:off x="3635896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1E527DA-8FC5-EF46-9242-B3C1CCC6AF7F}"/>
                </a:ext>
              </a:extLst>
            </p:cNvPr>
            <p:cNvSpPr/>
            <p:nvPr/>
          </p:nvSpPr>
          <p:spPr>
            <a:xfrm>
              <a:off x="320384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171A457E-C375-FD4A-AC74-CBE84D036B37}"/>
                </a:ext>
              </a:extLst>
            </p:cNvPr>
            <p:cNvSpPr/>
            <p:nvPr/>
          </p:nvSpPr>
          <p:spPr>
            <a:xfrm>
              <a:off x="5796136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281CAB31-31AF-5A4E-86C7-F85032F95F33}"/>
                </a:ext>
              </a:extLst>
            </p:cNvPr>
            <p:cNvSpPr/>
            <p:nvPr/>
          </p:nvSpPr>
          <p:spPr>
            <a:xfrm>
              <a:off x="536408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el 6">
            <a:extLst>
              <a:ext uri="{FF2B5EF4-FFF2-40B4-BE49-F238E27FC236}">
                <a16:creationId xmlns:a16="http://schemas.microsoft.com/office/drawing/2014/main" id="{88DEA6D7-F734-5E42-9D4E-EC3BB01F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MC Match </a:t>
            </a:r>
            <a:r>
              <a:rPr lang="de-DE" dirty="0" err="1"/>
              <a:t>Algorithm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24E6D83-B0C1-7140-979F-42E1D6C931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Problem – Mother </a:t>
            </a:r>
            <a:r>
              <a:rPr lang="de-DE" dirty="0" err="1"/>
              <a:t>Distance</a:t>
            </a:r>
            <a:r>
              <a:rPr lang="de-DE" dirty="0"/>
              <a:t> Cut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8E93788-0D30-3A48-AB24-AE5C6BCB0932}"/>
              </a:ext>
            </a:extLst>
          </p:cNvPr>
          <p:cNvCxnSpPr>
            <a:cxnSpLocks/>
            <a:endCxn id="40" idx="4"/>
          </p:cNvCxnSpPr>
          <p:nvPr/>
        </p:nvCxnSpPr>
        <p:spPr>
          <a:xfrm flipV="1">
            <a:off x="4849805" y="5565594"/>
            <a:ext cx="157364" cy="9035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8D0B9C-27EC-9B41-837F-A15409268F56}"/>
              </a:ext>
            </a:extLst>
          </p:cNvPr>
          <p:cNvCxnSpPr>
            <a:cxnSpLocks/>
          </p:cNvCxnSpPr>
          <p:nvPr/>
        </p:nvCxnSpPr>
        <p:spPr>
          <a:xfrm flipH="1" flipV="1">
            <a:off x="4561357" y="4680535"/>
            <a:ext cx="402853" cy="790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4AA1E4A4-7C50-DC44-B22A-9EDFCEA50603}"/>
              </a:ext>
            </a:extLst>
          </p:cNvPr>
          <p:cNvCxnSpPr>
            <a:cxnSpLocks/>
          </p:cNvCxnSpPr>
          <p:nvPr/>
        </p:nvCxnSpPr>
        <p:spPr>
          <a:xfrm flipV="1">
            <a:off x="5002423" y="4559439"/>
            <a:ext cx="298581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feld 40">
            <a:extLst>
              <a:ext uri="{FF2B5EF4-FFF2-40B4-BE49-F238E27FC236}">
                <a16:creationId xmlns:a16="http://schemas.microsoft.com/office/drawing/2014/main" id="{9524099B-E2BC-6144-8E3C-B4343871BF36}"/>
              </a:ext>
            </a:extLst>
          </p:cNvPr>
          <p:cNvSpPr txBox="1"/>
          <p:nvPr/>
        </p:nvSpPr>
        <p:spPr>
          <a:xfrm>
            <a:off x="5052894" y="5789589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69E8FEB-2429-3545-9AD2-5548805265E6}"/>
              </a:ext>
            </a:extLst>
          </p:cNvPr>
          <p:cNvSpPr/>
          <p:nvPr/>
        </p:nvSpPr>
        <p:spPr>
          <a:xfrm>
            <a:off x="8671490" y="512923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96C9AC2-129B-0B48-B6D3-E8DDD1648BB9}"/>
              </a:ext>
            </a:extLst>
          </p:cNvPr>
          <p:cNvSpPr/>
          <p:nvPr/>
        </p:nvSpPr>
        <p:spPr>
          <a:xfrm>
            <a:off x="8671490" y="547620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B95B0C6D-62A1-304D-901E-713C614D95CC}"/>
              </a:ext>
            </a:extLst>
          </p:cNvPr>
          <p:cNvSpPr txBox="1"/>
          <p:nvPr/>
        </p:nvSpPr>
        <p:spPr>
          <a:xfrm>
            <a:off x="8872851" y="5022931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77E50195-ABEE-5C49-9D5D-07F71E833B89}"/>
              </a:ext>
            </a:extLst>
          </p:cNvPr>
          <p:cNvSpPr txBox="1"/>
          <p:nvPr/>
        </p:nvSpPr>
        <p:spPr>
          <a:xfrm>
            <a:off x="8872851" y="5360937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875463F3-A566-C74F-A533-481A71FC1266}"/>
              </a:ext>
            </a:extLst>
          </p:cNvPr>
          <p:cNvCxnSpPr>
            <a:cxnSpLocks/>
            <a:stCxn id="40" idx="6"/>
          </p:cNvCxnSpPr>
          <p:nvPr/>
        </p:nvCxnSpPr>
        <p:spPr>
          <a:xfrm flipV="1">
            <a:off x="5068325" y="4559439"/>
            <a:ext cx="1137860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>
            <a:extLst>
              <a:ext uri="{FF2B5EF4-FFF2-40B4-BE49-F238E27FC236}">
                <a16:creationId xmlns:a16="http://schemas.microsoft.com/office/drawing/2014/main" id="{22BE465B-39FF-214D-8BB2-12B4102FB7DB}"/>
              </a:ext>
            </a:extLst>
          </p:cNvPr>
          <p:cNvCxnSpPr>
            <a:cxnSpLocks/>
            <a:stCxn id="40" idx="5"/>
          </p:cNvCxnSpPr>
          <p:nvPr/>
        </p:nvCxnSpPr>
        <p:spPr>
          <a:xfrm flipH="1" flipV="1">
            <a:off x="3600727" y="4724364"/>
            <a:ext cx="1449686" cy="82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1FB09F98-9EF4-F944-914C-B58AF8069BFB}"/>
              </a:ext>
            </a:extLst>
          </p:cNvPr>
          <p:cNvSpPr/>
          <p:nvPr/>
        </p:nvSpPr>
        <p:spPr>
          <a:xfrm>
            <a:off x="4946013" y="544328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AB8327D-D1AE-DD4F-A58D-F1D7B36BEDFF}"/>
              </a:ext>
            </a:extLst>
          </p:cNvPr>
          <p:cNvSpPr/>
          <p:nvPr/>
        </p:nvSpPr>
        <p:spPr>
          <a:xfrm>
            <a:off x="5868042" y="47182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ED0909B-DE67-8D44-9998-F031D107ABC6}"/>
              </a:ext>
            </a:extLst>
          </p:cNvPr>
          <p:cNvSpPr/>
          <p:nvPr/>
        </p:nvSpPr>
        <p:spPr>
          <a:xfrm>
            <a:off x="5191106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42B0CA4-D1BC-EF4A-BFDE-F97ABA73D59A}"/>
              </a:ext>
            </a:extLst>
          </p:cNvPr>
          <p:cNvSpPr/>
          <p:nvPr/>
        </p:nvSpPr>
        <p:spPr>
          <a:xfrm>
            <a:off x="4557397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B5BD839-7C9E-E546-A475-AB1C513D6857}"/>
              </a:ext>
            </a:extLst>
          </p:cNvPr>
          <p:cNvSpPr/>
          <p:nvPr/>
        </p:nvSpPr>
        <p:spPr>
          <a:xfrm>
            <a:off x="3591060" y="4692993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443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5AF0E2A-2EAD-C243-AAE4-997519FE132A}"/>
              </a:ext>
            </a:extLst>
          </p:cNvPr>
          <p:cNvSpPr/>
          <p:nvPr/>
        </p:nvSpPr>
        <p:spPr>
          <a:xfrm>
            <a:off x="8616280" y="1700808"/>
            <a:ext cx="923574" cy="3078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7BAF4EE-C06F-6B41-BBBA-9229443FB2DD}"/>
              </a:ext>
            </a:extLst>
          </p:cNvPr>
          <p:cNvGrpSpPr/>
          <p:nvPr/>
        </p:nvGrpSpPr>
        <p:grpSpPr>
          <a:xfrm>
            <a:off x="2151262" y="1700808"/>
            <a:ext cx="6465018" cy="3078580"/>
            <a:chOff x="3203848" y="1916832"/>
            <a:chExt cx="3024336" cy="144016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A38C54F-0EDC-DC45-820B-B07A40D20FF1}"/>
                </a:ext>
              </a:extLst>
            </p:cNvPr>
            <p:cNvSpPr/>
            <p:nvPr/>
          </p:nvSpPr>
          <p:spPr>
            <a:xfrm>
              <a:off x="4499992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B9A0E899-8991-7D4B-9A97-18A098215386}"/>
                </a:ext>
              </a:extLst>
            </p:cNvPr>
            <p:cNvSpPr/>
            <p:nvPr/>
          </p:nvSpPr>
          <p:spPr>
            <a:xfrm>
              <a:off x="4067944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2868CFA-0184-B249-BE6A-8689FCB336C8}"/>
                </a:ext>
              </a:extLst>
            </p:cNvPr>
            <p:cNvSpPr/>
            <p:nvPr/>
          </p:nvSpPr>
          <p:spPr>
            <a:xfrm>
              <a:off x="4932040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505729B9-B6E7-D24F-987A-2633B14AF795}"/>
                </a:ext>
              </a:extLst>
            </p:cNvPr>
            <p:cNvSpPr/>
            <p:nvPr/>
          </p:nvSpPr>
          <p:spPr>
            <a:xfrm>
              <a:off x="3635896" y="1916832"/>
              <a:ext cx="432048" cy="144016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1E527DA-8FC5-EF46-9242-B3C1CCC6AF7F}"/>
                </a:ext>
              </a:extLst>
            </p:cNvPr>
            <p:cNvSpPr/>
            <p:nvPr/>
          </p:nvSpPr>
          <p:spPr>
            <a:xfrm>
              <a:off x="320384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171A457E-C375-FD4A-AC74-CBE84D036B37}"/>
                </a:ext>
              </a:extLst>
            </p:cNvPr>
            <p:cNvSpPr/>
            <p:nvPr/>
          </p:nvSpPr>
          <p:spPr>
            <a:xfrm>
              <a:off x="5796136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281CAB31-31AF-5A4E-86C7-F85032F95F33}"/>
                </a:ext>
              </a:extLst>
            </p:cNvPr>
            <p:cNvSpPr/>
            <p:nvPr/>
          </p:nvSpPr>
          <p:spPr>
            <a:xfrm>
              <a:off x="536408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6CB543AA-C345-174E-AA87-EF9639AC8C98}"/>
              </a:ext>
            </a:extLst>
          </p:cNvPr>
          <p:cNvSpPr/>
          <p:nvPr/>
        </p:nvSpPr>
        <p:spPr>
          <a:xfrm>
            <a:off x="4656720" y="3598644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AFA8EC5-2B5B-AE4C-A1A5-68318B288FDA}"/>
              </a:ext>
            </a:extLst>
          </p:cNvPr>
          <p:cNvSpPr/>
          <p:nvPr/>
        </p:nvSpPr>
        <p:spPr>
          <a:xfrm>
            <a:off x="2466389" y="3469213"/>
            <a:ext cx="2422644" cy="2422644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4ECBA3C-98C8-B74E-BB5F-407F28242F1C}"/>
              </a:ext>
            </a:extLst>
          </p:cNvPr>
          <p:cNvSpPr/>
          <p:nvPr/>
        </p:nvSpPr>
        <p:spPr>
          <a:xfrm>
            <a:off x="4042277" y="3585978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D7CFDCE-BA26-3F48-B977-F65CD92ADC5D}"/>
              </a:ext>
            </a:extLst>
          </p:cNvPr>
          <p:cNvSpPr/>
          <p:nvPr/>
        </p:nvSpPr>
        <p:spPr>
          <a:xfrm>
            <a:off x="3405874" y="3538086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8DEA6D7-F734-5E42-9D4E-EC3BB01F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MC Match </a:t>
            </a:r>
            <a:r>
              <a:rPr lang="de-DE" dirty="0" err="1"/>
              <a:t>Algorithm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24E6D83-B0C1-7140-979F-42E1D6C931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Problem – Mother </a:t>
            </a:r>
            <a:r>
              <a:rPr lang="de-DE" dirty="0" err="1"/>
              <a:t>Distance</a:t>
            </a:r>
            <a:r>
              <a:rPr lang="de-DE" dirty="0"/>
              <a:t> Cut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8E93788-0D30-3A48-AB24-AE5C6BCB0932}"/>
              </a:ext>
            </a:extLst>
          </p:cNvPr>
          <p:cNvCxnSpPr>
            <a:cxnSpLocks/>
            <a:endCxn id="40" idx="4"/>
          </p:cNvCxnSpPr>
          <p:nvPr/>
        </p:nvCxnSpPr>
        <p:spPr>
          <a:xfrm flipV="1">
            <a:off x="4849805" y="5565594"/>
            <a:ext cx="157364" cy="9035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8D0B9C-27EC-9B41-837F-A15409268F56}"/>
              </a:ext>
            </a:extLst>
          </p:cNvPr>
          <p:cNvCxnSpPr>
            <a:cxnSpLocks/>
          </p:cNvCxnSpPr>
          <p:nvPr/>
        </p:nvCxnSpPr>
        <p:spPr>
          <a:xfrm flipH="1" flipV="1">
            <a:off x="4561357" y="4680535"/>
            <a:ext cx="402853" cy="790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4AA1E4A4-7C50-DC44-B22A-9EDFCEA50603}"/>
              </a:ext>
            </a:extLst>
          </p:cNvPr>
          <p:cNvCxnSpPr>
            <a:cxnSpLocks/>
          </p:cNvCxnSpPr>
          <p:nvPr/>
        </p:nvCxnSpPr>
        <p:spPr>
          <a:xfrm flipV="1">
            <a:off x="5002423" y="4559439"/>
            <a:ext cx="298581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feld 40">
            <a:extLst>
              <a:ext uri="{FF2B5EF4-FFF2-40B4-BE49-F238E27FC236}">
                <a16:creationId xmlns:a16="http://schemas.microsoft.com/office/drawing/2014/main" id="{9524099B-E2BC-6144-8E3C-B4343871BF36}"/>
              </a:ext>
            </a:extLst>
          </p:cNvPr>
          <p:cNvSpPr txBox="1"/>
          <p:nvPr/>
        </p:nvSpPr>
        <p:spPr>
          <a:xfrm>
            <a:off x="5052894" y="5789589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69E8FEB-2429-3545-9AD2-5548805265E6}"/>
              </a:ext>
            </a:extLst>
          </p:cNvPr>
          <p:cNvSpPr/>
          <p:nvPr/>
        </p:nvSpPr>
        <p:spPr>
          <a:xfrm>
            <a:off x="8671490" y="512923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96C9AC2-129B-0B48-B6D3-E8DDD1648BB9}"/>
              </a:ext>
            </a:extLst>
          </p:cNvPr>
          <p:cNvSpPr/>
          <p:nvPr/>
        </p:nvSpPr>
        <p:spPr>
          <a:xfrm>
            <a:off x="8671490" y="547620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B95B0C6D-62A1-304D-901E-713C614D95CC}"/>
              </a:ext>
            </a:extLst>
          </p:cNvPr>
          <p:cNvSpPr txBox="1"/>
          <p:nvPr/>
        </p:nvSpPr>
        <p:spPr>
          <a:xfrm>
            <a:off x="8872851" y="5022931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77E50195-ABEE-5C49-9D5D-07F71E833B89}"/>
              </a:ext>
            </a:extLst>
          </p:cNvPr>
          <p:cNvSpPr txBox="1"/>
          <p:nvPr/>
        </p:nvSpPr>
        <p:spPr>
          <a:xfrm>
            <a:off x="8872851" y="5360937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875463F3-A566-C74F-A533-481A71FC1266}"/>
              </a:ext>
            </a:extLst>
          </p:cNvPr>
          <p:cNvCxnSpPr>
            <a:cxnSpLocks/>
            <a:stCxn id="40" idx="6"/>
          </p:cNvCxnSpPr>
          <p:nvPr/>
        </p:nvCxnSpPr>
        <p:spPr>
          <a:xfrm flipV="1">
            <a:off x="5068325" y="4559439"/>
            <a:ext cx="1137860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>
            <a:extLst>
              <a:ext uri="{FF2B5EF4-FFF2-40B4-BE49-F238E27FC236}">
                <a16:creationId xmlns:a16="http://schemas.microsoft.com/office/drawing/2014/main" id="{22BE465B-39FF-214D-8BB2-12B4102FB7DB}"/>
              </a:ext>
            </a:extLst>
          </p:cNvPr>
          <p:cNvCxnSpPr>
            <a:cxnSpLocks/>
            <a:stCxn id="40" idx="5"/>
          </p:cNvCxnSpPr>
          <p:nvPr/>
        </p:nvCxnSpPr>
        <p:spPr>
          <a:xfrm flipH="1" flipV="1">
            <a:off x="3600727" y="4724364"/>
            <a:ext cx="1449686" cy="82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1FB09F98-9EF4-F944-914C-B58AF8069BFB}"/>
              </a:ext>
            </a:extLst>
          </p:cNvPr>
          <p:cNvSpPr/>
          <p:nvPr/>
        </p:nvSpPr>
        <p:spPr>
          <a:xfrm>
            <a:off x="4946013" y="544328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AB8327D-D1AE-DD4F-A58D-F1D7B36BEDFF}"/>
              </a:ext>
            </a:extLst>
          </p:cNvPr>
          <p:cNvSpPr/>
          <p:nvPr/>
        </p:nvSpPr>
        <p:spPr>
          <a:xfrm>
            <a:off x="5868042" y="47182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ED0909B-DE67-8D44-9998-F031D107ABC6}"/>
              </a:ext>
            </a:extLst>
          </p:cNvPr>
          <p:cNvSpPr/>
          <p:nvPr/>
        </p:nvSpPr>
        <p:spPr>
          <a:xfrm>
            <a:off x="5191106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42B0CA4-D1BC-EF4A-BFDE-F97ABA73D59A}"/>
              </a:ext>
            </a:extLst>
          </p:cNvPr>
          <p:cNvSpPr/>
          <p:nvPr/>
        </p:nvSpPr>
        <p:spPr>
          <a:xfrm>
            <a:off x="4557397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B5BD839-7C9E-E546-A475-AB1C513D6857}"/>
              </a:ext>
            </a:extLst>
          </p:cNvPr>
          <p:cNvSpPr/>
          <p:nvPr/>
        </p:nvSpPr>
        <p:spPr>
          <a:xfrm>
            <a:off x="3591060" y="4692993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840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5AF0E2A-2EAD-C243-AAE4-997519FE132A}"/>
              </a:ext>
            </a:extLst>
          </p:cNvPr>
          <p:cNvSpPr/>
          <p:nvPr/>
        </p:nvSpPr>
        <p:spPr>
          <a:xfrm>
            <a:off x="8616280" y="1700808"/>
            <a:ext cx="923574" cy="3078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7BAF4EE-C06F-6B41-BBBA-9229443FB2DD}"/>
              </a:ext>
            </a:extLst>
          </p:cNvPr>
          <p:cNvGrpSpPr/>
          <p:nvPr/>
        </p:nvGrpSpPr>
        <p:grpSpPr>
          <a:xfrm>
            <a:off x="2151262" y="1700808"/>
            <a:ext cx="6465018" cy="3078580"/>
            <a:chOff x="3203848" y="1916832"/>
            <a:chExt cx="3024336" cy="144016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A38C54F-0EDC-DC45-820B-B07A40D20FF1}"/>
                </a:ext>
              </a:extLst>
            </p:cNvPr>
            <p:cNvSpPr/>
            <p:nvPr/>
          </p:nvSpPr>
          <p:spPr>
            <a:xfrm>
              <a:off x="4499992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B9A0E899-8991-7D4B-9A97-18A098215386}"/>
                </a:ext>
              </a:extLst>
            </p:cNvPr>
            <p:cNvSpPr/>
            <p:nvPr/>
          </p:nvSpPr>
          <p:spPr>
            <a:xfrm>
              <a:off x="4067944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2868CFA-0184-B249-BE6A-8689FCB336C8}"/>
                </a:ext>
              </a:extLst>
            </p:cNvPr>
            <p:cNvSpPr/>
            <p:nvPr/>
          </p:nvSpPr>
          <p:spPr>
            <a:xfrm>
              <a:off x="4932040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505729B9-B6E7-D24F-987A-2633B14AF795}"/>
                </a:ext>
              </a:extLst>
            </p:cNvPr>
            <p:cNvSpPr/>
            <p:nvPr/>
          </p:nvSpPr>
          <p:spPr>
            <a:xfrm>
              <a:off x="3635896" y="1916832"/>
              <a:ext cx="432048" cy="1440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1E527DA-8FC5-EF46-9242-B3C1CCC6AF7F}"/>
                </a:ext>
              </a:extLst>
            </p:cNvPr>
            <p:cNvSpPr/>
            <p:nvPr/>
          </p:nvSpPr>
          <p:spPr>
            <a:xfrm>
              <a:off x="320384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171A457E-C375-FD4A-AC74-CBE84D036B37}"/>
                </a:ext>
              </a:extLst>
            </p:cNvPr>
            <p:cNvSpPr/>
            <p:nvPr/>
          </p:nvSpPr>
          <p:spPr>
            <a:xfrm>
              <a:off x="5796136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281CAB31-31AF-5A4E-86C7-F85032F95F33}"/>
                </a:ext>
              </a:extLst>
            </p:cNvPr>
            <p:cNvSpPr/>
            <p:nvPr/>
          </p:nvSpPr>
          <p:spPr>
            <a:xfrm>
              <a:off x="536408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6CB543AA-C345-174E-AA87-EF9639AC8C98}"/>
              </a:ext>
            </a:extLst>
          </p:cNvPr>
          <p:cNvSpPr/>
          <p:nvPr/>
        </p:nvSpPr>
        <p:spPr>
          <a:xfrm>
            <a:off x="4656720" y="3598644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AFA8EC5-2B5B-AE4C-A1A5-68318B288FDA}"/>
              </a:ext>
            </a:extLst>
          </p:cNvPr>
          <p:cNvSpPr/>
          <p:nvPr/>
        </p:nvSpPr>
        <p:spPr>
          <a:xfrm>
            <a:off x="2466389" y="3469213"/>
            <a:ext cx="2422644" cy="2422644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4ECBA3C-98C8-B74E-BB5F-407F28242F1C}"/>
              </a:ext>
            </a:extLst>
          </p:cNvPr>
          <p:cNvSpPr/>
          <p:nvPr/>
        </p:nvSpPr>
        <p:spPr>
          <a:xfrm>
            <a:off x="4042277" y="3585978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D7CFDCE-BA26-3F48-B977-F65CD92ADC5D}"/>
              </a:ext>
            </a:extLst>
          </p:cNvPr>
          <p:cNvSpPr/>
          <p:nvPr/>
        </p:nvSpPr>
        <p:spPr>
          <a:xfrm>
            <a:off x="3405874" y="3538086"/>
            <a:ext cx="2422644" cy="2422644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8DEA6D7-F734-5E42-9D4E-EC3BB01F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MC Match </a:t>
            </a:r>
            <a:r>
              <a:rPr lang="de-DE" dirty="0" err="1"/>
              <a:t>Algorithm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24E6D83-B0C1-7140-979F-42E1D6C931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Problem – Mother </a:t>
            </a:r>
            <a:r>
              <a:rPr lang="de-DE" dirty="0" err="1"/>
              <a:t>Distance</a:t>
            </a:r>
            <a:r>
              <a:rPr lang="de-DE" dirty="0"/>
              <a:t> Cut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8E93788-0D30-3A48-AB24-AE5C6BCB0932}"/>
              </a:ext>
            </a:extLst>
          </p:cNvPr>
          <p:cNvCxnSpPr>
            <a:cxnSpLocks/>
            <a:endCxn id="40" idx="4"/>
          </p:cNvCxnSpPr>
          <p:nvPr/>
        </p:nvCxnSpPr>
        <p:spPr>
          <a:xfrm flipV="1">
            <a:off x="4849805" y="5565594"/>
            <a:ext cx="157364" cy="9035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8D0B9C-27EC-9B41-837F-A15409268F56}"/>
              </a:ext>
            </a:extLst>
          </p:cNvPr>
          <p:cNvCxnSpPr>
            <a:cxnSpLocks/>
          </p:cNvCxnSpPr>
          <p:nvPr/>
        </p:nvCxnSpPr>
        <p:spPr>
          <a:xfrm flipH="1" flipV="1">
            <a:off x="4561357" y="4680535"/>
            <a:ext cx="402853" cy="790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4AA1E4A4-7C50-DC44-B22A-9EDFCEA50603}"/>
              </a:ext>
            </a:extLst>
          </p:cNvPr>
          <p:cNvCxnSpPr>
            <a:cxnSpLocks/>
          </p:cNvCxnSpPr>
          <p:nvPr/>
        </p:nvCxnSpPr>
        <p:spPr>
          <a:xfrm flipV="1">
            <a:off x="5002423" y="4559439"/>
            <a:ext cx="298581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feld 40">
            <a:extLst>
              <a:ext uri="{FF2B5EF4-FFF2-40B4-BE49-F238E27FC236}">
                <a16:creationId xmlns:a16="http://schemas.microsoft.com/office/drawing/2014/main" id="{9524099B-E2BC-6144-8E3C-B4343871BF36}"/>
              </a:ext>
            </a:extLst>
          </p:cNvPr>
          <p:cNvSpPr txBox="1"/>
          <p:nvPr/>
        </p:nvSpPr>
        <p:spPr>
          <a:xfrm>
            <a:off x="5052894" y="5789589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69E8FEB-2429-3545-9AD2-5548805265E6}"/>
              </a:ext>
            </a:extLst>
          </p:cNvPr>
          <p:cNvSpPr/>
          <p:nvPr/>
        </p:nvSpPr>
        <p:spPr>
          <a:xfrm>
            <a:off x="8671490" y="512923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96C9AC2-129B-0B48-B6D3-E8DDD1648BB9}"/>
              </a:ext>
            </a:extLst>
          </p:cNvPr>
          <p:cNvSpPr/>
          <p:nvPr/>
        </p:nvSpPr>
        <p:spPr>
          <a:xfrm>
            <a:off x="8671490" y="547620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B95B0C6D-62A1-304D-901E-713C614D95CC}"/>
              </a:ext>
            </a:extLst>
          </p:cNvPr>
          <p:cNvSpPr txBox="1"/>
          <p:nvPr/>
        </p:nvSpPr>
        <p:spPr>
          <a:xfrm>
            <a:off x="8872851" y="5022931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77E50195-ABEE-5C49-9D5D-07F71E833B89}"/>
              </a:ext>
            </a:extLst>
          </p:cNvPr>
          <p:cNvSpPr txBox="1"/>
          <p:nvPr/>
        </p:nvSpPr>
        <p:spPr>
          <a:xfrm>
            <a:off x="8872851" y="5360937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875463F3-A566-C74F-A533-481A71FC1266}"/>
              </a:ext>
            </a:extLst>
          </p:cNvPr>
          <p:cNvCxnSpPr>
            <a:cxnSpLocks/>
            <a:stCxn id="40" idx="6"/>
          </p:cNvCxnSpPr>
          <p:nvPr/>
        </p:nvCxnSpPr>
        <p:spPr>
          <a:xfrm flipV="1">
            <a:off x="5068325" y="4559439"/>
            <a:ext cx="1137860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>
            <a:extLst>
              <a:ext uri="{FF2B5EF4-FFF2-40B4-BE49-F238E27FC236}">
                <a16:creationId xmlns:a16="http://schemas.microsoft.com/office/drawing/2014/main" id="{22BE465B-39FF-214D-8BB2-12B4102FB7DB}"/>
              </a:ext>
            </a:extLst>
          </p:cNvPr>
          <p:cNvCxnSpPr>
            <a:cxnSpLocks/>
            <a:stCxn id="40" idx="5"/>
          </p:cNvCxnSpPr>
          <p:nvPr/>
        </p:nvCxnSpPr>
        <p:spPr>
          <a:xfrm flipH="1" flipV="1">
            <a:off x="3600727" y="4724364"/>
            <a:ext cx="1449686" cy="82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1FB09F98-9EF4-F944-914C-B58AF8069BFB}"/>
              </a:ext>
            </a:extLst>
          </p:cNvPr>
          <p:cNvSpPr/>
          <p:nvPr/>
        </p:nvSpPr>
        <p:spPr>
          <a:xfrm>
            <a:off x="4946013" y="544328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AB8327D-D1AE-DD4F-A58D-F1D7B36BEDFF}"/>
              </a:ext>
            </a:extLst>
          </p:cNvPr>
          <p:cNvSpPr/>
          <p:nvPr/>
        </p:nvSpPr>
        <p:spPr>
          <a:xfrm>
            <a:off x="5868042" y="47182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ED0909B-DE67-8D44-9998-F031D107ABC6}"/>
              </a:ext>
            </a:extLst>
          </p:cNvPr>
          <p:cNvSpPr/>
          <p:nvPr/>
        </p:nvSpPr>
        <p:spPr>
          <a:xfrm>
            <a:off x="5191106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42B0CA4-D1BC-EF4A-BFDE-F97ABA73D59A}"/>
              </a:ext>
            </a:extLst>
          </p:cNvPr>
          <p:cNvSpPr/>
          <p:nvPr/>
        </p:nvSpPr>
        <p:spPr>
          <a:xfrm>
            <a:off x="4557397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B5BD839-7C9E-E546-A475-AB1C513D6857}"/>
              </a:ext>
            </a:extLst>
          </p:cNvPr>
          <p:cNvSpPr/>
          <p:nvPr/>
        </p:nvSpPr>
        <p:spPr>
          <a:xfrm>
            <a:off x="3591060" y="4692993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7" name="Gerade Verbindung 46">
            <a:extLst>
              <a:ext uri="{FF2B5EF4-FFF2-40B4-BE49-F238E27FC236}">
                <a16:creationId xmlns:a16="http://schemas.microsoft.com/office/drawing/2014/main" id="{FDC6DDB5-81F1-9D45-BA67-8235EA109807}"/>
              </a:ext>
            </a:extLst>
          </p:cNvPr>
          <p:cNvCxnSpPr/>
          <p:nvPr/>
        </p:nvCxnSpPr>
        <p:spPr>
          <a:xfrm>
            <a:off x="2151262" y="5702587"/>
            <a:ext cx="6321002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>
            <a:extLst>
              <a:ext uri="{FF2B5EF4-FFF2-40B4-BE49-F238E27FC236}">
                <a16:creationId xmlns:a16="http://schemas.microsoft.com/office/drawing/2014/main" id="{A6B40853-BB8D-8A4B-AB8F-D27EE6E448CE}"/>
              </a:ext>
            </a:extLst>
          </p:cNvPr>
          <p:cNvSpPr txBox="1"/>
          <p:nvPr/>
        </p:nvSpPr>
        <p:spPr>
          <a:xfrm>
            <a:off x="338076" y="5166862"/>
            <a:ext cx="1810111" cy="44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5000"/>
              </a:lnSpc>
            </a:pPr>
            <a:r>
              <a:rPr lang="de-DE" sz="2400" dirty="0" err="1"/>
              <a:t>within</a:t>
            </a:r>
            <a:r>
              <a:rPr lang="de-DE" sz="2400" dirty="0"/>
              <a:t> EMC</a:t>
            </a:r>
          </a:p>
        </p:txBody>
      </p:sp>
    </p:spTree>
    <p:extLst>
      <p:ext uri="{BB962C8B-B14F-4D97-AF65-F5344CB8AC3E}">
        <p14:creationId xmlns:p14="http://schemas.microsoft.com/office/powerpoint/2010/main" val="51686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EMC </a:t>
            </a:r>
            <a:r>
              <a:rPr lang="mr-IN" dirty="0"/>
              <a:t>–</a:t>
            </a:r>
            <a:r>
              <a:rPr lang="en-US" dirty="0"/>
              <a:t> a special case</a:t>
            </a:r>
          </a:p>
        </p:txBody>
      </p:sp>
      <p:grpSp>
        <p:nvGrpSpPr>
          <p:cNvPr id="3" name="Gruppierung 2"/>
          <p:cNvGrpSpPr/>
          <p:nvPr/>
        </p:nvGrpSpPr>
        <p:grpSpPr>
          <a:xfrm>
            <a:off x="6816080" y="2060848"/>
            <a:ext cx="3024336" cy="3096344"/>
            <a:chOff x="2555776" y="1844824"/>
            <a:chExt cx="3024336" cy="3096344"/>
          </a:xfrm>
        </p:grpSpPr>
        <p:sp>
          <p:nvSpPr>
            <p:cNvPr id="4" name="Rechteck 3"/>
            <p:cNvSpPr/>
            <p:nvPr/>
          </p:nvSpPr>
          <p:spPr>
            <a:xfrm>
              <a:off x="3851920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hteck 4"/>
            <p:cNvSpPr/>
            <p:nvPr/>
          </p:nvSpPr>
          <p:spPr>
            <a:xfrm>
              <a:off x="3419872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4283968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hteck 8"/>
            <p:cNvSpPr/>
            <p:nvPr/>
          </p:nvSpPr>
          <p:spPr>
            <a:xfrm>
              <a:off x="298782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255577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514806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471601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Gerade Verbindung 13"/>
            <p:cNvCxnSpPr/>
            <p:nvPr/>
          </p:nvCxnSpPr>
          <p:spPr>
            <a:xfrm flipV="1">
              <a:off x="3635896" y="3284984"/>
              <a:ext cx="432048" cy="165618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 flipH="1" flipV="1">
              <a:off x="3923928" y="2996952"/>
              <a:ext cx="144016" cy="2880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/>
          </p:nvCxnSpPr>
          <p:spPr>
            <a:xfrm flipV="1">
              <a:off x="4067944" y="2780928"/>
              <a:ext cx="72008" cy="5040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flipV="1">
              <a:off x="4139952" y="2708920"/>
              <a:ext cx="360040" cy="720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 flipH="1" flipV="1">
              <a:off x="3995936" y="1844824"/>
              <a:ext cx="144016" cy="93610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4499992" y="2708920"/>
              <a:ext cx="43204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 flipV="1">
              <a:off x="4499992" y="2348880"/>
              <a:ext cx="288032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/>
          </p:nvCxnSpPr>
          <p:spPr>
            <a:xfrm flipV="1">
              <a:off x="4788024" y="1916832"/>
              <a:ext cx="72008" cy="4320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/>
          </p:nvCxnSpPr>
          <p:spPr>
            <a:xfrm flipH="1" flipV="1">
              <a:off x="3563888" y="2780928"/>
              <a:ext cx="360040" cy="2160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/>
          </p:nvCxnSpPr>
          <p:spPr>
            <a:xfrm flipV="1">
              <a:off x="3923928" y="2636912"/>
              <a:ext cx="72008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/>
          </p:nvCxnSpPr>
          <p:spPr>
            <a:xfrm flipH="1" flipV="1">
              <a:off x="3635896" y="2276872"/>
              <a:ext cx="360040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feld 44"/>
            <p:cNvSpPr txBox="1"/>
            <p:nvPr/>
          </p:nvSpPr>
          <p:spPr>
            <a:xfrm>
              <a:off x="3851920" y="407707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4067944" y="299695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3797693" y="3079993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211960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4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3995936" y="220486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4427984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716016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4932040" y="184482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8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3563888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9</a:t>
              </a:r>
            </a:p>
          </p:txBody>
        </p:sp>
      </p:grpSp>
      <p:grpSp>
        <p:nvGrpSpPr>
          <p:cNvPr id="17" name="Gruppierung 16"/>
          <p:cNvGrpSpPr/>
          <p:nvPr/>
        </p:nvGrpSpPr>
        <p:grpSpPr>
          <a:xfrm>
            <a:off x="2495600" y="2204864"/>
            <a:ext cx="2520280" cy="2664296"/>
            <a:chOff x="1403648" y="2420888"/>
            <a:chExt cx="1440160" cy="1656184"/>
          </a:xfrm>
        </p:grpSpPr>
        <p:grpSp>
          <p:nvGrpSpPr>
            <p:cNvPr id="7" name="Gruppierung 6"/>
            <p:cNvGrpSpPr/>
            <p:nvPr/>
          </p:nvGrpSpPr>
          <p:grpSpPr>
            <a:xfrm>
              <a:off x="1403648" y="2420888"/>
              <a:ext cx="1440160" cy="1656184"/>
              <a:chOff x="1259632" y="2708920"/>
              <a:chExt cx="1440160" cy="1656184"/>
            </a:xfrm>
          </p:grpSpPr>
          <p:sp>
            <p:nvSpPr>
              <p:cNvPr id="32" name="Rechteck 31"/>
              <p:cNvSpPr/>
              <p:nvPr/>
            </p:nvSpPr>
            <p:spPr>
              <a:xfrm rot="5400000">
                <a:off x="1943708" y="2888940"/>
                <a:ext cx="7200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4" name="Gerade Verbindung 33"/>
              <p:cNvCxnSpPr/>
              <p:nvPr/>
            </p:nvCxnSpPr>
            <p:spPr>
              <a:xfrm flipV="1">
                <a:off x="1691680" y="2708920"/>
                <a:ext cx="432048" cy="165618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feld 34"/>
              <p:cNvSpPr txBox="1"/>
              <p:nvPr/>
            </p:nvSpPr>
            <p:spPr>
              <a:xfrm>
                <a:off x="1835696" y="4005064"/>
                <a:ext cx="154072" cy="172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/>
                  <a:t>1</a:t>
                </a:r>
              </a:p>
            </p:txBody>
          </p:sp>
          <p:sp>
            <p:nvSpPr>
              <p:cNvPr id="37" name="Rechteck 36"/>
              <p:cNvSpPr/>
              <p:nvPr/>
            </p:nvSpPr>
            <p:spPr>
              <a:xfrm rot="5400000">
                <a:off x="1943708" y="2600908"/>
                <a:ext cx="7200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Rechteck 37"/>
              <p:cNvSpPr/>
              <p:nvPr/>
            </p:nvSpPr>
            <p:spPr>
              <a:xfrm rot="5400000">
                <a:off x="1943708" y="2312876"/>
                <a:ext cx="7200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3" name="Textfeld 12"/>
            <p:cNvSpPr txBox="1"/>
            <p:nvPr/>
          </p:nvSpPr>
          <p:spPr>
            <a:xfrm>
              <a:off x="1967662" y="3170599"/>
              <a:ext cx="171475" cy="229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008809" y="2902029"/>
              <a:ext cx="171475" cy="229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2091104" y="2599935"/>
              <a:ext cx="171475" cy="229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sp>
        <p:nvSpPr>
          <p:cNvPr id="16" name="Textfeld 15"/>
          <p:cNvSpPr txBox="1"/>
          <p:nvPr/>
        </p:nvSpPr>
        <p:spPr>
          <a:xfrm>
            <a:off x="2639616" y="1196752"/>
            <a:ext cx="2113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Tracking Detectors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7968208" y="1268760"/>
            <a:ext cx="69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EMC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7752185" y="3068961"/>
            <a:ext cx="355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84241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5AF0E2A-2EAD-C243-AAE4-997519FE132A}"/>
              </a:ext>
            </a:extLst>
          </p:cNvPr>
          <p:cNvSpPr/>
          <p:nvPr/>
        </p:nvSpPr>
        <p:spPr>
          <a:xfrm>
            <a:off x="8616280" y="1700808"/>
            <a:ext cx="923574" cy="3078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7BAF4EE-C06F-6B41-BBBA-9229443FB2DD}"/>
              </a:ext>
            </a:extLst>
          </p:cNvPr>
          <p:cNvGrpSpPr/>
          <p:nvPr/>
        </p:nvGrpSpPr>
        <p:grpSpPr>
          <a:xfrm>
            <a:off x="2151262" y="1700808"/>
            <a:ext cx="6465018" cy="3078580"/>
            <a:chOff x="3203848" y="1916832"/>
            <a:chExt cx="3024336" cy="144016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A38C54F-0EDC-DC45-820B-B07A40D20FF1}"/>
                </a:ext>
              </a:extLst>
            </p:cNvPr>
            <p:cNvSpPr/>
            <p:nvPr/>
          </p:nvSpPr>
          <p:spPr>
            <a:xfrm>
              <a:off x="4499992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B9A0E899-8991-7D4B-9A97-18A098215386}"/>
                </a:ext>
              </a:extLst>
            </p:cNvPr>
            <p:cNvSpPr/>
            <p:nvPr/>
          </p:nvSpPr>
          <p:spPr>
            <a:xfrm>
              <a:off x="4067944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2868CFA-0184-B249-BE6A-8689FCB336C8}"/>
                </a:ext>
              </a:extLst>
            </p:cNvPr>
            <p:cNvSpPr/>
            <p:nvPr/>
          </p:nvSpPr>
          <p:spPr>
            <a:xfrm>
              <a:off x="4932040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505729B9-B6E7-D24F-987A-2633B14AF795}"/>
                </a:ext>
              </a:extLst>
            </p:cNvPr>
            <p:cNvSpPr/>
            <p:nvPr/>
          </p:nvSpPr>
          <p:spPr>
            <a:xfrm>
              <a:off x="3635896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1E527DA-8FC5-EF46-9242-B3C1CCC6AF7F}"/>
                </a:ext>
              </a:extLst>
            </p:cNvPr>
            <p:cNvSpPr/>
            <p:nvPr/>
          </p:nvSpPr>
          <p:spPr>
            <a:xfrm>
              <a:off x="320384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171A457E-C375-FD4A-AC74-CBE84D036B37}"/>
                </a:ext>
              </a:extLst>
            </p:cNvPr>
            <p:cNvSpPr/>
            <p:nvPr/>
          </p:nvSpPr>
          <p:spPr>
            <a:xfrm>
              <a:off x="5796136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281CAB31-31AF-5A4E-86C7-F85032F95F33}"/>
                </a:ext>
              </a:extLst>
            </p:cNvPr>
            <p:cNvSpPr/>
            <p:nvPr/>
          </p:nvSpPr>
          <p:spPr>
            <a:xfrm>
              <a:off x="536408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el 6">
            <a:extLst>
              <a:ext uri="{FF2B5EF4-FFF2-40B4-BE49-F238E27FC236}">
                <a16:creationId xmlns:a16="http://schemas.microsoft.com/office/drawing/2014/main" id="{88DEA6D7-F734-5E42-9D4E-EC3BB01F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MC Match </a:t>
            </a:r>
            <a:r>
              <a:rPr lang="de-DE" dirty="0" err="1"/>
              <a:t>Algorithm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24E6D83-B0C1-7140-979F-42E1D6C931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Problem – Mother </a:t>
            </a:r>
            <a:r>
              <a:rPr lang="de-DE" dirty="0" err="1"/>
              <a:t>Distance</a:t>
            </a:r>
            <a:r>
              <a:rPr lang="de-DE" dirty="0"/>
              <a:t> Cut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69E8FEB-2429-3545-9AD2-5548805265E6}"/>
              </a:ext>
            </a:extLst>
          </p:cNvPr>
          <p:cNvSpPr/>
          <p:nvPr/>
        </p:nvSpPr>
        <p:spPr>
          <a:xfrm>
            <a:off x="8671490" y="512923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96C9AC2-129B-0B48-B6D3-E8DDD1648BB9}"/>
              </a:ext>
            </a:extLst>
          </p:cNvPr>
          <p:cNvSpPr/>
          <p:nvPr/>
        </p:nvSpPr>
        <p:spPr>
          <a:xfrm>
            <a:off x="8671490" y="547620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B95B0C6D-62A1-304D-901E-713C614D95CC}"/>
              </a:ext>
            </a:extLst>
          </p:cNvPr>
          <p:cNvSpPr txBox="1"/>
          <p:nvPr/>
        </p:nvSpPr>
        <p:spPr>
          <a:xfrm>
            <a:off x="8872851" y="5022931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77E50195-ABEE-5C49-9D5D-07F71E833B89}"/>
              </a:ext>
            </a:extLst>
          </p:cNvPr>
          <p:cNvSpPr txBox="1"/>
          <p:nvPr/>
        </p:nvSpPr>
        <p:spPr>
          <a:xfrm>
            <a:off x="8872851" y="5360937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CF8FD37-C9AB-4B48-9FCB-349AA4BB9A25}"/>
              </a:ext>
            </a:extLst>
          </p:cNvPr>
          <p:cNvSpPr txBox="1"/>
          <p:nvPr/>
        </p:nvSpPr>
        <p:spPr>
          <a:xfrm>
            <a:off x="338076" y="5166862"/>
            <a:ext cx="1810111" cy="44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5000"/>
              </a:lnSpc>
            </a:pPr>
            <a:r>
              <a:rPr lang="de-DE" sz="2400" dirty="0" err="1"/>
              <a:t>within</a:t>
            </a:r>
            <a:r>
              <a:rPr lang="de-DE" sz="2400" dirty="0"/>
              <a:t> EMC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9640188-707F-344E-B7A2-1E2E0D0AE5B7}"/>
              </a:ext>
            </a:extLst>
          </p:cNvPr>
          <p:cNvSpPr/>
          <p:nvPr/>
        </p:nvSpPr>
        <p:spPr>
          <a:xfrm>
            <a:off x="4331447" y="3151059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C6F6CF8-82F7-8D4A-93DF-8D8D56C2A5BA}"/>
              </a:ext>
            </a:extLst>
          </p:cNvPr>
          <p:cNvSpPr/>
          <p:nvPr/>
        </p:nvSpPr>
        <p:spPr>
          <a:xfrm>
            <a:off x="3654511" y="3168971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1C0A796-F919-9246-928A-7552230F3686}"/>
              </a:ext>
            </a:extLst>
          </p:cNvPr>
          <p:cNvSpPr/>
          <p:nvPr/>
        </p:nvSpPr>
        <p:spPr>
          <a:xfrm>
            <a:off x="3021893" y="3151059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1FC418A-0F86-FA4E-8D8F-B2F7E00F0227}"/>
              </a:ext>
            </a:extLst>
          </p:cNvPr>
          <p:cNvSpPr/>
          <p:nvPr/>
        </p:nvSpPr>
        <p:spPr>
          <a:xfrm>
            <a:off x="2060745" y="3168970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8E93788-0D30-3A48-AB24-AE5C6BCB0932}"/>
              </a:ext>
            </a:extLst>
          </p:cNvPr>
          <p:cNvCxnSpPr>
            <a:cxnSpLocks/>
            <a:endCxn id="40" idx="4"/>
          </p:cNvCxnSpPr>
          <p:nvPr/>
        </p:nvCxnSpPr>
        <p:spPr>
          <a:xfrm flipV="1">
            <a:off x="4849805" y="5565594"/>
            <a:ext cx="157364" cy="9035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8D0B9C-27EC-9B41-837F-A15409268F56}"/>
              </a:ext>
            </a:extLst>
          </p:cNvPr>
          <p:cNvCxnSpPr>
            <a:cxnSpLocks/>
          </p:cNvCxnSpPr>
          <p:nvPr/>
        </p:nvCxnSpPr>
        <p:spPr>
          <a:xfrm flipH="1" flipV="1">
            <a:off x="4561357" y="4680535"/>
            <a:ext cx="402853" cy="790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4AA1E4A4-7C50-DC44-B22A-9EDFCEA50603}"/>
              </a:ext>
            </a:extLst>
          </p:cNvPr>
          <p:cNvCxnSpPr>
            <a:cxnSpLocks/>
          </p:cNvCxnSpPr>
          <p:nvPr/>
        </p:nvCxnSpPr>
        <p:spPr>
          <a:xfrm flipV="1">
            <a:off x="5002423" y="4559439"/>
            <a:ext cx="298581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feld 40">
            <a:extLst>
              <a:ext uri="{FF2B5EF4-FFF2-40B4-BE49-F238E27FC236}">
                <a16:creationId xmlns:a16="http://schemas.microsoft.com/office/drawing/2014/main" id="{9524099B-E2BC-6144-8E3C-B4343871BF36}"/>
              </a:ext>
            </a:extLst>
          </p:cNvPr>
          <p:cNvSpPr txBox="1"/>
          <p:nvPr/>
        </p:nvSpPr>
        <p:spPr>
          <a:xfrm>
            <a:off x="5052894" y="5789589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875463F3-A566-C74F-A533-481A71FC1266}"/>
              </a:ext>
            </a:extLst>
          </p:cNvPr>
          <p:cNvCxnSpPr>
            <a:cxnSpLocks/>
            <a:stCxn id="40" idx="6"/>
          </p:cNvCxnSpPr>
          <p:nvPr/>
        </p:nvCxnSpPr>
        <p:spPr>
          <a:xfrm flipV="1">
            <a:off x="5068325" y="4559439"/>
            <a:ext cx="1137860" cy="944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>
            <a:extLst>
              <a:ext uri="{FF2B5EF4-FFF2-40B4-BE49-F238E27FC236}">
                <a16:creationId xmlns:a16="http://schemas.microsoft.com/office/drawing/2014/main" id="{22BE465B-39FF-214D-8BB2-12B4102FB7DB}"/>
              </a:ext>
            </a:extLst>
          </p:cNvPr>
          <p:cNvCxnSpPr>
            <a:cxnSpLocks/>
            <a:stCxn id="40" idx="5"/>
          </p:cNvCxnSpPr>
          <p:nvPr/>
        </p:nvCxnSpPr>
        <p:spPr>
          <a:xfrm flipH="1" flipV="1">
            <a:off x="3600727" y="4724364"/>
            <a:ext cx="1449686" cy="82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1FB09F98-9EF4-F944-914C-B58AF8069BFB}"/>
              </a:ext>
            </a:extLst>
          </p:cNvPr>
          <p:cNvSpPr/>
          <p:nvPr/>
        </p:nvSpPr>
        <p:spPr>
          <a:xfrm>
            <a:off x="4946013" y="5443282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AB8327D-D1AE-DD4F-A58D-F1D7B36BEDFF}"/>
              </a:ext>
            </a:extLst>
          </p:cNvPr>
          <p:cNvSpPr/>
          <p:nvPr/>
        </p:nvSpPr>
        <p:spPr>
          <a:xfrm>
            <a:off x="5868042" y="47182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ED0909B-DE67-8D44-9998-F031D107ABC6}"/>
              </a:ext>
            </a:extLst>
          </p:cNvPr>
          <p:cNvSpPr/>
          <p:nvPr/>
        </p:nvSpPr>
        <p:spPr>
          <a:xfrm>
            <a:off x="5191106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42B0CA4-D1BC-EF4A-BFDE-F97ABA73D59A}"/>
              </a:ext>
            </a:extLst>
          </p:cNvPr>
          <p:cNvSpPr/>
          <p:nvPr/>
        </p:nvSpPr>
        <p:spPr>
          <a:xfrm>
            <a:off x="4557397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B5BD839-7C9E-E546-A475-AB1C513D6857}"/>
              </a:ext>
            </a:extLst>
          </p:cNvPr>
          <p:cNvSpPr/>
          <p:nvPr/>
        </p:nvSpPr>
        <p:spPr>
          <a:xfrm>
            <a:off x="3591060" y="4692993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79F09DCB-8DE9-2341-AF1D-F08A6A821087}"/>
              </a:ext>
            </a:extLst>
          </p:cNvPr>
          <p:cNvCxnSpPr/>
          <p:nvPr/>
        </p:nvCxnSpPr>
        <p:spPr>
          <a:xfrm>
            <a:off x="2151262" y="5702587"/>
            <a:ext cx="6321002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723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5AF0E2A-2EAD-C243-AAE4-997519FE132A}"/>
              </a:ext>
            </a:extLst>
          </p:cNvPr>
          <p:cNvSpPr/>
          <p:nvPr/>
        </p:nvSpPr>
        <p:spPr>
          <a:xfrm>
            <a:off x="8616280" y="1700808"/>
            <a:ext cx="923574" cy="3078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7BAF4EE-C06F-6B41-BBBA-9229443FB2DD}"/>
              </a:ext>
            </a:extLst>
          </p:cNvPr>
          <p:cNvGrpSpPr/>
          <p:nvPr/>
        </p:nvGrpSpPr>
        <p:grpSpPr>
          <a:xfrm>
            <a:off x="2151262" y="1700808"/>
            <a:ext cx="6465018" cy="3078580"/>
            <a:chOff x="3203848" y="1916832"/>
            <a:chExt cx="3024336" cy="144016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A38C54F-0EDC-DC45-820B-B07A40D20FF1}"/>
                </a:ext>
              </a:extLst>
            </p:cNvPr>
            <p:cNvSpPr/>
            <p:nvPr/>
          </p:nvSpPr>
          <p:spPr>
            <a:xfrm>
              <a:off x="4499992" y="1916832"/>
              <a:ext cx="432048" cy="144016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B9A0E899-8991-7D4B-9A97-18A098215386}"/>
                </a:ext>
              </a:extLst>
            </p:cNvPr>
            <p:cNvSpPr/>
            <p:nvPr/>
          </p:nvSpPr>
          <p:spPr>
            <a:xfrm>
              <a:off x="4067944" y="1916832"/>
              <a:ext cx="432048" cy="144016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12868CFA-0184-B249-BE6A-8689FCB336C8}"/>
                </a:ext>
              </a:extLst>
            </p:cNvPr>
            <p:cNvSpPr/>
            <p:nvPr/>
          </p:nvSpPr>
          <p:spPr>
            <a:xfrm>
              <a:off x="4932040" y="1916832"/>
              <a:ext cx="432048" cy="14401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505729B9-B6E7-D24F-987A-2633B14AF795}"/>
                </a:ext>
              </a:extLst>
            </p:cNvPr>
            <p:cNvSpPr/>
            <p:nvPr/>
          </p:nvSpPr>
          <p:spPr>
            <a:xfrm>
              <a:off x="3635896" y="1916832"/>
              <a:ext cx="432048" cy="14401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1E527DA-8FC5-EF46-9242-B3C1CCC6AF7F}"/>
                </a:ext>
              </a:extLst>
            </p:cNvPr>
            <p:cNvSpPr/>
            <p:nvPr/>
          </p:nvSpPr>
          <p:spPr>
            <a:xfrm>
              <a:off x="320384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171A457E-C375-FD4A-AC74-CBE84D036B37}"/>
                </a:ext>
              </a:extLst>
            </p:cNvPr>
            <p:cNvSpPr/>
            <p:nvPr/>
          </p:nvSpPr>
          <p:spPr>
            <a:xfrm>
              <a:off x="5796136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281CAB31-31AF-5A4E-86C7-F85032F95F33}"/>
                </a:ext>
              </a:extLst>
            </p:cNvPr>
            <p:cNvSpPr/>
            <p:nvPr/>
          </p:nvSpPr>
          <p:spPr>
            <a:xfrm>
              <a:off x="5364088" y="1916832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el 6">
            <a:extLst>
              <a:ext uri="{FF2B5EF4-FFF2-40B4-BE49-F238E27FC236}">
                <a16:creationId xmlns:a16="http://schemas.microsoft.com/office/drawing/2014/main" id="{88DEA6D7-F734-5E42-9D4E-EC3BB01F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MC Match </a:t>
            </a:r>
            <a:r>
              <a:rPr lang="de-DE" dirty="0" err="1"/>
              <a:t>Algorithm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24E6D83-B0C1-7140-979F-42E1D6C931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Problem – Mother </a:t>
            </a:r>
            <a:r>
              <a:rPr lang="de-DE" dirty="0" err="1"/>
              <a:t>Distance</a:t>
            </a:r>
            <a:r>
              <a:rPr lang="de-DE" dirty="0"/>
              <a:t> Cut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69E8FEB-2429-3545-9AD2-5548805265E6}"/>
              </a:ext>
            </a:extLst>
          </p:cNvPr>
          <p:cNvSpPr/>
          <p:nvPr/>
        </p:nvSpPr>
        <p:spPr>
          <a:xfrm>
            <a:off x="8671490" y="512923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96C9AC2-129B-0B48-B6D3-E8DDD1648BB9}"/>
              </a:ext>
            </a:extLst>
          </p:cNvPr>
          <p:cNvSpPr/>
          <p:nvPr/>
        </p:nvSpPr>
        <p:spPr>
          <a:xfrm>
            <a:off x="8671490" y="5476205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B95B0C6D-62A1-304D-901E-713C614D95CC}"/>
              </a:ext>
            </a:extLst>
          </p:cNvPr>
          <p:cNvSpPr txBox="1"/>
          <p:nvPr/>
        </p:nvSpPr>
        <p:spPr>
          <a:xfrm>
            <a:off x="8872851" y="5022931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77E50195-ABEE-5C49-9D5D-07F71E833B89}"/>
              </a:ext>
            </a:extLst>
          </p:cNvPr>
          <p:cNvSpPr txBox="1"/>
          <p:nvPr/>
        </p:nvSpPr>
        <p:spPr>
          <a:xfrm>
            <a:off x="8872851" y="5360937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CF8FD37-C9AB-4B48-9FCB-349AA4BB9A25}"/>
              </a:ext>
            </a:extLst>
          </p:cNvPr>
          <p:cNvSpPr txBox="1"/>
          <p:nvPr/>
        </p:nvSpPr>
        <p:spPr>
          <a:xfrm>
            <a:off x="338076" y="5166862"/>
            <a:ext cx="1810111" cy="44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5000"/>
              </a:lnSpc>
            </a:pPr>
            <a:r>
              <a:rPr lang="de-DE" sz="2400" dirty="0" err="1"/>
              <a:t>within</a:t>
            </a:r>
            <a:r>
              <a:rPr lang="de-DE" sz="2400" dirty="0"/>
              <a:t> EMC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9640188-707F-344E-B7A2-1E2E0D0AE5B7}"/>
              </a:ext>
            </a:extLst>
          </p:cNvPr>
          <p:cNvSpPr/>
          <p:nvPr/>
        </p:nvSpPr>
        <p:spPr>
          <a:xfrm>
            <a:off x="4331447" y="3151059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C6F6CF8-82F7-8D4A-93DF-8D8D56C2A5BA}"/>
              </a:ext>
            </a:extLst>
          </p:cNvPr>
          <p:cNvSpPr/>
          <p:nvPr/>
        </p:nvSpPr>
        <p:spPr>
          <a:xfrm>
            <a:off x="3654511" y="3168971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1C0A796-F919-9246-928A-7552230F3686}"/>
              </a:ext>
            </a:extLst>
          </p:cNvPr>
          <p:cNvSpPr/>
          <p:nvPr/>
        </p:nvSpPr>
        <p:spPr>
          <a:xfrm>
            <a:off x="3021893" y="3151059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1FC418A-0F86-FA4E-8D8F-B2F7E00F0227}"/>
              </a:ext>
            </a:extLst>
          </p:cNvPr>
          <p:cNvSpPr/>
          <p:nvPr/>
        </p:nvSpPr>
        <p:spPr>
          <a:xfrm>
            <a:off x="2060745" y="3168970"/>
            <a:ext cx="3195501" cy="3195501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8E93788-0D30-3A48-AB24-AE5C6BCB0932}"/>
              </a:ext>
            </a:extLst>
          </p:cNvPr>
          <p:cNvCxnSpPr>
            <a:cxnSpLocks/>
          </p:cNvCxnSpPr>
          <p:nvPr/>
        </p:nvCxnSpPr>
        <p:spPr>
          <a:xfrm flipV="1">
            <a:off x="4849805" y="5990138"/>
            <a:ext cx="124040" cy="4790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8D0B9C-27EC-9B41-837F-A15409268F56}"/>
              </a:ext>
            </a:extLst>
          </p:cNvPr>
          <p:cNvCxnSpPr>
            <a:cxnSpLocks/>
            <a:stCxn id="40" idx="0"/>
          </p:cNvCxnSpPr>
          <p:nvPr/>
        </p:nvCxnSpPr>
        <p:spPr>
          <a:xfrm flipH="1" flipV="1">
            <a:off x="4561358" y="4680535"/>
            <a:ext cx="402852" cy="1207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4AA1E4A4-7C50-DC44-B22A-9EDFCEA50603}"/>
              </a:ext>
            </a:extLst>
          </p:cNvPr>
          <p:cNvCxnSpPr>
            <a:cxnSpLocks/>
            <a:stCxn id="40" idx="7"/>
          </p:cNvCxnSpPr>
          <p:nvPr/>
        </p:nvCxnSpPr>
        <p:spPr>
          <a:xfrm flipV="1">
            <a:off x="5007454" y="4559441"/>
            <a:ext cx="293550" cy="1346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feld 40">
            <a:extLst>
              <a:ext uri="{FF2B5EF4-FFF2-40B4-BE49-F238E27FC236}">
                <a16:creationId xmlns:a16="http://schemas.microsoft.com/office/drawing/2014/main" id="{9524099B-E2BC-6144-8E3C-B4343871BF36}"/>
              </a:ext>
            </a:extLst>
          </p:cNvPr>
          <p:cNvSpPr txBox="1"/>
          <p:nvPr/>
        </p:nvSpPr>
        <p:spPr>
          <a:xfrm>
            <a:off x="5052894" y="5789589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875463F3-A566-C74F-A533-481A71FC1266}"/>
              </a:ext>
            </a:extLst>
          </p:cNvPr>
          <p:cNvCxnSpPr>
            <a:cxnSpLocks/>
            <a:stCxn id="40" idx="6"/>
            <a:endCxn id="82" idx="3"/>
          </p:cNvCxnSpPr>
          <p:nvPr/>
        </p:nvCxnSpPr>
        <p:spPr>
          <a:xfrm flipV="1">
            <a:off x="5025366" y="4822632"/>
            <a:ext cx="860588" cy="11266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>
            <a:extLst>
              <a:ext uri="{FF2B5EF4-FFF2-40B4-BE49-F238E27FC236}">
                <a16:creationId xmlns:a16="http://schemas.microsoft.com/office/drawing/2014/main" id="{22BE465B-39FF-214D-8BB2-12B4102FB7DB}"/>
              </a:ext>
            </a:extLst>
          </p:cNvPr>
          <p:cNvCxnSpPr>
            <a:cxnSpLocks/>
            <a:stCxn id="40" idx="5"/>
            <a:endCxn id="85" idx="4"/>
          </p:cNvCxnSpPr>
          <p:nvPr/>
        </p:nvCxnSpPr>
        <p:spPr>
          <a:xfrm flipH="1" flipV="1">
            <a:off x="3652216" y="4815305"/>
            <a:ext cx="1355238" cy="11772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1FB09F98-9EF4-F944-914C-B58AF8069BFB}"/>
              </a:ext>
            </a:extLst>
          </p:cNvPr>
          <p:cNvSpPr/>
          <p:nvPr/>
        </p:nvSpPr>
        <p:spPr>
          <a:xfrm>
            <a:off x="4903054" y="5888163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AB8327D-D1AE-DD4F-A58D-F1D7B36BEDFF}"/>
              </a:ext>
            </a:extLst>
          </p:cNvPr>
          <p:cNvSpPr/>
          <p:nvPr/>
        </p:nvSpPr>
        <p:spPr>
          <a:xfrm>
            <a:off x="5868042" y="4718232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ED0909B-DE67-8D44-9998-F031D107ABC6}"/>
              </a:ext>
            </a:extLst>
          </p:cNvPr>
          <p:cNvSpPr/>
          <p:nvPr/>
        </p:nvSpPr>
        <p:spPr>
          <a:xfrm>
            <a:off x="5191106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42B0CA4-D1BC-EF4A-BFDE-F97ABA73D59A}"/>
              </a:ext>
            </a:extLst>
          </p:cNvPr>
          <p:cNvSpPr/>
          <p:nvPr/>
        </p:nvSpPr>
        <p:spPr>
          <a:xfrm>
            <a:off x="4557397" y="4687654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B5BD839-7C9E-E546-A475-AB1C513D6857}"/>
              </a:ext>
            </a:extLst>
          </p:cNvPr>
          <p:cNvSpPr/>
          <p:nvPr/>
        </p:nvSpPr>
        <p:spPr>
          <a:xfrm>
            <a:off x="3591060" y="4692993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79F09DCB-8DE9-2341-AF1D-F08A6A821087}"/>
              </a:ext>
            </a:extLst>
          </p:cNvPr>
          <p:cNvCxnSpPr/>
          <p:nvPr/>
        </p:nvCxnSpPr>
        <p:spPr>
          <a:xfrm>
            <a:off x="2151262" y="5702587"/>
            <a:ext cx="6321002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307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F548D-3EE3-F446-87DE-DBCD744D9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E586CE-AC9B-724E-8571-513DD274F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π</a:t>
            </a:r>
            <a:r>
              <a:rPr lang="de-DE" baseline="30000" dirty="0"/>
              <a:t>0 </a:t>
            </a:r>
            <a:r>
              <a:rPr lang="de-DE" dirty="0">
                <a:sym typeface="Wingdings" pitchFamily="2" charset="2"/>
              </a:rPr>
              <a:t> 𝛾𝛾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AAAF95-1B27-4549-9E99-F3817364DEA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3BCA39C2-D62C-1248-857C-68E6F7B1380B}" type="datetime3">
              <a:rPr lang="de-DE" smtClean="0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F3D5AC-BCD1-1946-A49C-A0564F976D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BCFD9D-C803-6444-8630-9E7A755A5B58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C3EC271-0FC1-414A-915F-F7090A75A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6" y="1772816"/>
            <a:ext cx="6255990" cy="425795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8E91087-7313-5C42-BCAE-C944DB168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064" y="1796868"/>
            <a:ext cx="4968552" cy="412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60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7C56D-FAC5-8D44-BB3A-E9586BE3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852D0F-4C1C-1945-862C-60F216DD92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π</a:t>
            </a:r>
            <a:r>
              <a:rPr lang="de-DE" baseline="30000" dirty="0"/>
              <a:t>0 </a:t>
            </a:r>
            <a:r>
              <a:rPr lang="de-DE" dirty="0">
                <a:sym typeface="Wingdings" pitchFamily="2" charset="2"/>
              </a:rPr>
              <a:t> 𝛾</a:t>
            </a:r>
            <a:r>
              <a:rPr lang="de-DE" dirty="0" err="1">
                <a:sym typeface="Wingdings" pitchFamily="2" charset="2"/>
              </a:rPr>
              <a:t>e</a:t>
            </a:r>
            <a:r>
              <a:rPr lang="de-DE" baseline="30000" dirty="0" err="1">
                <a:sym typeface="Wingdings" pitchFamily="2" charset="2"/>
              </a:rPr>
              <a:t>+</a:t>
            </a:r>
            <a:r>
              <a:rPr lang="de-DE" dirty="0" err="1">
                <a:sym typeface="Wingdings" pitchFamily="2" charset="2"/>
              </a:rPr>
              <a:t>e</a:t>
            </a:r>
            <a:r>
              <a:rPr lang="de-DE" baseline="30000" dirty="0">
                <a:sym typeface="Wingdings" pitchFamily="2" charset="2"/>
              </a:rPr>
              <a:t>-</a:t>
            </a:r>
            <a:endParaRPr lang="de-DE" baseline="30000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EDA4BD-BF87-1C40-B3F9-0D41D6B9462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3BCA39C2-D62C-1248-857C-68E6F7B1380B}" type="datetime3">
              <a:rPr lang="de-DE" smtClean="0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148260F-14CC-DD4D-BF9F-7C2300BB0A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BCFD9D-C803-6444-8630-9E7A755A5B58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4EE40E2-9AB9-D547-A58C-6C239F174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96" y="1844824"/>
            <a:ext cx="4375050" cy="364502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8B2DFE-9555-2C4D-B621-EEE5FA420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55" y="1772816"/>
            <a:ext cx="612818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50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ECC36-596F-3E4C-9A06-4041E339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953A72-37AC-4F42-A36D-AA8905B03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New EMC MC </a:t>
            </a:r>
            <a:r>
              <a:rPr lang="de-DE" dirty="0" err="1"/>
              <a:t>matching</a:t>
            </a:r>
            <a:r>
              <a:rPr lang="de-DE" dirty="0"/>
              <a:t> </a:t>
            </a:r>
            <a:r>
              <a:rPr lang="de-DE" dirty="0" err="1"/>
              <a:t>implemented</a:t>
            </a:r>
            <a:endParaRPr lang="de-DE" dirty="0"/>
          </a:p>
          <a:p>
            <a:r>
              <a:rPr lang="de-DE" dirty="0" err="1"/>
              <a:t>History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particles</a:t>
            </a:r>
            <a:r>
              <a:rPr lang="de-DE" dirty="0"/>
              <a:t> </a:t>
            </a:r>
            <a:r>
              <a:rPr lang="de-DE" dirty="0" err="1"/>
              <a:t>taken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account</a:t>
            </a:r>
            <a:endParaRPr lang="de-DE" dirty="0"/>
          </a:p>
          <a:p>
            <a:r>
              <a:rPr lang="de-DE" dirty="0" err="1"/>
              <a:t>Should</a:t>
            </a:r>
            <a:r>
              <a:rPr lang="de-DE" dirty="0"/>
              <a:t> also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EMC geometries</a:t>
            </a:r>
          </a:p>
          <a:p>
            <a:r>
              <a:rPr lang="de-DE" dirty="0" err="1"/>
              <a:t>Combined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storage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deposited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in EMC Hit (</a:t>
            </a:r>
            <a:r>
              <a:rPr lang="de-DE" dirty="0" err="1"/>
              <a:t>by</a:t>
            </a:r>
            <a:r>
              <a:rPr lang="de-DE" dirty="0"/>
              <a:t> Qing </a:t>
            </a:r>
            <a:r>
              <a:rPr lang="de-DE" dirty="0" err="1"/>
              <a:t>Pu</a:t>
            </a:r>
            <a:r>
              <a:rPr lang="de-DE" dirty="0"/>
              <a:t>)</a:t>
            </a:r>
          </a:p>
          <a:p>
            <a:endParaRPr lang="de-DE" dirty="0"/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testing</a:t>
            </a:r>
            <a:r>
              <a:rPr lang="de-DE" dirty="0"/>
              <a:t> still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done</a:t>
            </a:r>
            <a:endParaRPr lang="de-DE" dirty="0"/>
          </a:p>
          <a:p>
            <a:r>
              <a:rPr lang="de-DE" dirty="0"/>
              <a:t>Part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dev</a:t>
            </a:r>
            <a:r>
              <a:rPr lang="de-DE" dirty="0"/>
              <a:t> </a:t>
            </a:r>
            <a:r>
              <a:rPr lang="de-DE" dirty="0" err="1"/>
              <a:t>branch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PandaRoot</a:t>
            </a:r>
            <a:r>
              <a:rPr lang="de-DE"/>
              <a:t> </a:t>
            </a:r>
            <a:endParaRPr lang="de-DE" dirty="0"/>
          </a:p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2AAC47B-2F46-2140-85EA-C1B6AB707D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F4EC18-860A-3E49-9FBB-8B1FB27C0D0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F101C3BF-2712-4D44-B485-D692CF815562}" type="datetime3">
              <a:rPr lang="de-DE" smtClean="0"/>
              <a:pPr>
                <a:defRPr/>
              </a:pPr>
              <a:t>22/06/2020</a:t>
            </a:fld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8DD38D-0A6C-B14D-A4DB-312AF84077E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5212D7AF-2ACE-6149-9981-A482A1FF0073}" type="slidenum">
              <a:rPr lang="de-DE" smtClean="0"/>
              <a:pPr>
                <a:defRPr/>
              </a:pPr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807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EMC Nomenclature</a:t>
            </a:r>
          </a:p>
        </p:txBody>
      </p:sp>
      <p:grpSp>
        <p:nvGrpSpPr>
          <p:cNvPr id="3" name="Gruppierung 2"/>
          <p:cNvGrpSpPr/>
          <p:nvPr/>
        </p:nvGrpSpPr>
        <p:grpSpPr>
          <a:xfrm>
            <a:off x="3551717" y="1628800"/>
            <a:ext cx="3024336" cy="3096344"/>
            <a:chOff x="2555776" y="1844824"/>
            <a:chExt cx="3024336" cy="3096344"/>
          </a:xfrm>
        </p:grpSpPr>
        <p:sp>
          <p:nvSpPr>
            <p:cNvPr id="4" name="Rechteck 3"/>
            <p:cNvSpPr/>
            <p:nvPr/>
          </p:nvSpPr>
          <p:spPr>
            <a:xfrm>
              <a:off x="3851920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hteck 4"/>
            <p:cNvSpPr/>
            <p:nvPr/>
          </p:nvSpPr>
          <p:spPr>
            <a:xfrm>
              <a:off x="3419872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4283968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hteck 8"/>
            <p:cNvSpPr/>
            <p:nvPr/>
          </p:nvSpPr>
          <p:spPr>
            <a:xfrm>
              <a:off x="298782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255577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514806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471601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Gerade Verbindung 13"/>
            <p:cNvCxnSpPr/>
            <p:nvPr/>
          </p:nvCxnSpPr>
          <p:spPr>
            <a:xfrm flipV="1">
              <a:off x="3635896" y="3284984"/>
              <a:ext cx="432048" cy="165618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 flipH="1" flipV="1">
              <a:off x="3923928" y="2996952"/>
              <a:ext cx="144016" cy="2880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/>
          </p:nvCxnSpPr>
          <p:spPr>
            <a:xfrm flipV="1">
              <a:off x="4067944" y="2780928"/>
              <a:ext cx="72008" cy="5040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flipV="1">
              <a:off x="4139952" y="2708920"/>
              <a:ext cx="360040" cy="720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 flipH="1" flipV="1">
              <a:off x="3995936" y="1844824"/>
              <a:ext cx="144016" cy="93610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4499992" y="2708920"/>
              <a:ext cx="43204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 flipV="1">
              <a:off x="4499992" y="2348880"/>
              <a:ext cx="288032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/>
          </p:nvCxnSpPr>
          <p:spPr>
            <a:xfrm flipV="1">
              <a:off x="4788024" y="1916832"/>
              <a:ext cx="72008" cy="4320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/>
          </p:nvCxnSpPr>
          <p:spPr>
            <a:xfrm flipH="1" flipV="1">
              <a:off x="3563888" y="2780928"/>
              <a:ext cx="360040" cy="2160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/>
          </p:nvCxnSpPr>
          <p:spPr>
            <a:xfrm flipV="1">
              <a:off x="3923928" y="2636912"/>
              <a:ext cx="72008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/>
          </p:nvCxnSpPr>
          <p:spPr>
            <a:xfrm flipH="1" flipV="1">
              <a:off x="3635896" y="2276872"/>
              <a:ext cx="360040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feld 44"/>
            <p:cNvSpPr txBox="1"/>
            <p:nvPr/>
          </p:nvSpPr>
          <p:spPr>
            <a:xfrm>
              <a:off x="3851920" y="407707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4067944" y="299695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3797693" y="3079993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211960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4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3995936" y="220486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4427984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716016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4932040" y="184482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8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3563888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9</a:t>
              </a:r>
            </a:p>
          </p:txBody>
        </p:sp>
      </p:grpSp>
      <p:grpSp>
        <p:nvGrpSpPr>
          <p:cNvPr id="13" name="Gruppierung 12"/>
          <p:cNvGrpSpPr/>
          <p:nvPr/>
        </p:nvGrpSpPr>
        <p:grpSpPr>
          <a:xfrm>
            <a:off x="4487822" y="1988840"/>
            <a:ext cx="4404951" cy="1152112"/>
            <a:chOff x="2963821" y="1988840"/>
            <a:chExt cx="4404951" cy="1152112"/>
          </a:xfrm>
        </p:grpSpPr>
        <p:sp>
          <p:nvSpPr>
            <p:cNvPr id="7" name="Oval 6"/>
            <p:cNvSpPr/>
            <p:nvPr/>
          </p:nvSpPr>
          <p:spPr>
            <a:xfrm>
              <a:off x="3467877" y="2996952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323861" y="270892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395869" y="234888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539885" y="2492896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899925" y="2420888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187957" y="2060848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772133" y="2132856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6132173" y="1988840"/>
              <a:ext cx="1236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Emc</a:t>
              </a:r>
              <a:r>
                <a:rPr lang="en-US" dirty="0"/>
                <a:t> Point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2963821" y="2492896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035829" y="198884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331973" y="2420888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Textfeld 82"/>
          <p:cNvSpPr txBox="1"/>
          <p:nvPr/>
        </p:nvSpPr>
        <p:spPr>
          <a:xfrm>
            <a:off x="4511825" y="2636913"/>
            <a:ext cx="355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62101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EMC Nomenclature</a:t>
            </a:r>
          </a:p>
        </p:txBody>
      </p:sp>
      <p:grpSp>
        <p:nvGrpSpPr>
          <p:cNvPr id="3" name="Gruppierung 2"/>
          <p:cNvGrpSpPr/>
          <p:nvPr/>
        </p:nvGrpSpPr>
        <p:grpSpPr>
          <a:xfrm>
            <a:off x="3551717" y="1628800"/>
            <a:ext cx="3024336" cy="3096344"/>
            <a:chOff x="2555776" y="1844824"/>
            <a:chExt cx="3024336" cy="3096344"/>
          </a:xfrm>
        </p:grpSpPr>
        <p:sp>
          <p:nvSpPr>
            <p:cNvPr id="4" name="Rechteck 3"/>
            <p:cNvSpPr/>
            <p:nvPr/>
          </p:nvSpPr>
          <p:spPr>
            <a:xfrm>
              <a:off x="3851920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hteck 4"/>
            <p:cNvSpPr/>
            <p:nvPr/>
          </p:nvSpPr>
          <p:spPr>
            <a:xfrm>
              <a:off x="3419872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4283968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hteck 8"/>
            <p:cNvSpPr/>
            <p:nvPr/>
          </p:nvSpPr>
          <p:spPr>
            <a:xfrm>
              <a:off x="298782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255577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514806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471601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Gerade Verbindung 13"/>
            <p:cNvCxnSpPr/>
            <p:nvPr/>
          </p:nvCxnSpPr>
          <p:spPr>
            <a:xfrm flipV="1">
              <a:off x="3635896" y="3284984"/>
              <a:ext cx="432048" cy="165618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 flipH="1" flipV="1">
              <a:off x="3923928" y="2996952"/>
              <a:ext cx="144016" cy="2880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/>
          </p:nvCxnSpPr>
          <p:spPr>
            <a:xfrm flipV="1">
              <a:off x="4067944" y="2780928"/>
              <a:ext cx="72008" cy="5040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flipV="1">
              <a:off x="4139952" y="2708920"/>
              <a:ext cx="360040" cy="720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 flipH="1" flipV="1">
              <a:off x="3995936" y="1844824"/>
              <a:ext cx="144016" cy="93610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4499992" y="2708920"/>
              <a:ext cx="43204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 flipV="1">
              <a:off x="4499992" y="2348880"/>
              <a:ext cx="288032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/>
          </p:nvCxnSpPr>
          <p:spPr>
            <a:xfrm flipV="1">
              <a:off x="4788024" y="1916832"/>
              <a:ext cx="72008" cy="4320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/>
          </p:nvCxnSpPr>
          <p:spPr>
            <a:xfrm flipH="1" flipV="1">
              <a:off x="3563888" y="2780928"/>
              <a:ext cx="360040" cy="2160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/>
          </p:nvCxnSpPr>
          <p:spPr>
            <a:xfrm flipV="1">
              <a:off x="3923928" y="2636912"/>
              <a:ext cx="72008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/>
          </p:nvCxnSpPr>
          <p:spPr>
            <a:xfrm flipH="1" flipV="1">
              <a:off x="3635896" y="2276872"/>
              <a:ext cx="360040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feld 44"/>
            <p:cNvSpPr txBox="1"/>
            <p:nvPr/>
          </p:nvSpPr>
          <p:spPr>
            <a:xfrm>
              <a:off x="3851920" y="407707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4067944" y="299695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3797693" y="3079993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211960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4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3995936" y="220486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4427984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716016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4932040" y="184482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8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3563888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9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4991877" y="2996952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847861" y="2708920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919869" y="2348880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063885" y="2492896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423925" y="2420888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11957" y="2060848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7296133" y="2132856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/>
          <p:cNvSpPr txBox="1"/>
          <p:nvPr/>
        </p:nvSpPr>
        <p:spPr>
          <a:xfrm>
            <a:off x="7656174" y="1988840"/>
            <a:ext cx="123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Emc</a:t>
            </a:r>
            <a:r>
              <a:rPr lang="en-US" dirty="0"/>
              <a:t> Point</a:t>
            </a:r>
          </a:p>
        </p:txBody>
      </p:sp>
      <p:sp>
        <p:nvSpPr>
          <p:cNvPr id="68" name="Oval 67"/>
          <p:cNvSpPr/>
          <p:nvPr/>
        </p:nvSpPr>
        <p:spPr>
          <a:xfrm>
            <a:off x="4487821" y="2492896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559829" y="1988840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855973" y="2420888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uppierung 12"/>
          <p:cNvGrpSpPr/>
          <p:nvPr/>
        </p:nvGrpSpPr>
        <p:grpSpPr>
          <a:xfrm>
            <a:off x="4847862" y="1916832"/>
            <a:ext cx="4659495" cy="1440160"/>
            <a:chOff x="3323861" y="1916832"/>
            <a:chExt cx="4659495" cy="1440160"/>
          </a:xfrm>
        </p:grpSpPr>
        <p:sp>
          <p:nvSpPr>
            <p:cNvPr id="71" name="Rechteck 70"/>
            <p:cNvSpPr/>
            <p:nvPr/>
          </p:nvSpPr>
          <p:spPr>
            <a:xfrm>
              <a:off x="3323861" y="1916832"/>
              <a:ext cx="432048" cy="1440160"/>
            </a:xfrm>
            <a:prstGeom prst="rect">
              <a:avLst/>
            </a:prstGeom>
            <a:solidFill>
              <a:srgbClr val="CCFFCC">
                <a:alpha val="35000"/>
              </a:srgb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hteck 72"/>
            <p:cNvSpPr/>
            <p:nvPr/>
          </p:nvSpPr>
          <p:spPr>
            <a:xfrm>
              <a:off x="5628117" y="2492896"/>
              <a:ext cx="432048" cy="288032"/>
            </a:xfrm>
            <a:prstGeom prst="rect">
              <a:avLst/>
            </a:prstGeom>
            <a:solidFill>
              <a:srgbClr val="CCFFCC">
                <a:alpha val="35000"/>
              </a:srgb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feld 73"/>
            <p:cNvSpPr txBox="1"/>
            <p:nvPr/>
          </p:nvSpPr>
          <p:spPr>
            <a:xfrm>
              <a:off x="6156176" y="2420888"/>
              <a:ext cx="182718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Emc</a:t>
              </a:r>
              <a:r>
                <a:rPr lang="en-US" dirty="0"/>
                <a:t> Hit – </a:t>
              </a:r>
            </a:p>
            <a:p>
              <a:r>
                <a:rPr lang="en-US" dirty="0"/>
                <a:t>All points in one</a:t>
              </a:r>
            </a:p>
            <a:p>
              <a:r>
                <a:rPr lang="en-US" dirty="0"/>
                <a:t>crystal</a:t>
              </a:r>
            </a:p>
          </p:txBody>
        </p:sp>
      </p:grpSp>
      <p:sp>
        <p:nvSpPr>
          <p:cNvPr id="83" name="Textfeld 82"/>
          <p:cNvSpPr txBox="1"/>
          <p:nvPr/>
        </p:nvSpPr>
        <p:spPr>
          <a:xfrm>
            <a:off x="4511825" y="2636913"/>
            <a:ext cx="355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1718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ung 12"/>
          <p:cNvGrpSpPr/>
          <p:nvPr/>
        </p:nvGrpSpPr>
        <p:grpSpPr>
          <a:xfrm>
            <a:off x="4415813" y="1916832"/>
            <a:ext cx="5656114" cy="2520280"/>
            <a:chOff x="2891813" y="1916832"/>
            <a:chExt cx="5656114" cy="2520280"/>
          </a:xfrm>
        </p:grpSpPr>
        <p:sp>
          <p:nvSpPr>
            <p:cNvPr id="76" name="Rechteck 75"/>
            <p:cNvSpPr/>
            <p:nvPr/>
          </p:nvSpPr>
          <p:spPr>
            <a:xfrm>
              <a:off x="5628117" y="3645024"/>
              <a:ext cx="432048" cy="360040"/>
            </a:xfrm>
            <a:prstGeom prst="rect">
              <a:avLst/>
            </a:prstGeom>
            <a:solidFill>
              <a:srgbClr val="99CCFF">
                <a:alpha val="35000"/>
              </a:srgb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Textfeld 76"/>
            <p:cNvSpPr txBox="1"/>
            <p:nvPr/>
          </p:nvSpPr>
          <p:spPr>
            <a:xfrm>
              <a:off x="6156176" y="3513782"/>
              <a:ext cx="239175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Emc</a:t>
              </a:r>
              <a:r>
                <a:rPr lang="en-US" dirty="0"/>
                <a:t> Cluster – </a:t>
              </a:r>
            </a:p>
            <a:p>
              <a:r>
                <a:rPr lang="en-US" dirty="0"/>
                <a:t>All hits in neighboring</a:t>
              </a:r>
            </a:p>
            <a:p>
              <a:r>
                <a:rPr lang="en-US" dirty="0"/>
                <a:t>crystals</a:t>
              </a:r>
            </a:p>
          </p:txBody>
        </p:sp>
        <p:sp>
          <p:nvSpPr>
            <p:cNvPr id="55" name="Rechteck 54"/>
            <p:cNvSpPr/>
            <p:nvPr/>
          </p:nvSpPr>
          <p:spPr>
            <a:xfrm>
              <a:off x="2891813" y="1916832"/>
              <a:ext cx="1728192" cy="1440160"/>
            </a:xfrm>
            <a:prstGeom prst="rect">
              <a:avLst/>
            </a:prstGeom>
            <a:solidFill>
              <a:srgbClr val="99CCFF">
                <a:alpha val="35000"/>
              </a:srgb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1475" y="323850"/>
            <a:ext cx="11449050" cy="1125538"/>
          </a:xfrm>
        </p:spPr>
        <p:txBody>
          <a:bodyPr/>
          <a:lstStyle/>
          <a:p>
            <a:r>
              <a:rPr lang="en-US" dirty="0"/>
              <a:t>EMC Nomenclature</a:t>
            </a:r>
          </a:p>
        </p:txBody>
      </p:sp>
      <p:grpSp>
        <p:nvGrpSpPr>
          <p:cNvPr id="3" name="Gruppierung 2"/>
          <p:cNvGrpSpPr/>
          <p:nvPr/>
        </p:nvGrpSpPr>
        <p:grpSpPr>
          <a:xfrm>
            <a:off x="3551717" y="1628800"/>
            <a:ext cx="3024336" cy="3096344"/>
            <a:chOff x="2555776" y="1844824"/>
            <a:chExt cx="3024336" cy="3096344"/>
          </a:xfrm>
        </p:grpSpPr>
        <p:sp>
          <p:nvSpPr>
            <p:cNvPr id="4" name="Rechteck 3"/>
            <p:cNvSpPr/>
            <p:nvPr/>
          </p:nvSpPr>
          <p:spPr>
            <a:xfrm>
              <a:off x="3851920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hteck 4"/>
            <p:cNvSpPr/>
            <p:nvPr/>
          </p:nvSpPr>
          <p:spPr>
            <a:xfrm>
              <a:off x="3419872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4283968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hteck 8"/>
            <p:cNvSpPr/>
            <p:nvPr/>
          </p:nvSpPr>
          <p:spPr>
            <a:xfrm>
              <a:off x="298782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255577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5148064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4716016" y="2132856"/>
              <a:ext cx="432048" cy="1440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Gerade Verbindung 13"/>
            <p:cNvCxnSpPr/>
            <p:nvPr/>
          </p:nvCxnSpPr>
          <p:spPr>
            <a:xfrm flipV="1">
              <a:off x="3635896" y="3284984"/>
              <a:ext cx="432048" cy="165618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 flipH="1" flipV="1">
              <a:off x="3923928" y="2996952"/>
              <a:ext cx="144016" cy="2880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/>
          </p:nvCxnSpPr>
          <p:spPr>
            <a:xfrm flipV="1">
              <a:off x="4067944" y="2780928"/>
              <a:ext cx="72008" cy="5040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flipV="1">
              <a:off x="4139952" y="2708920"/>
              <a:ext cx="360040" cy="720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 flipH="1" flipV="1">
              <a:off x="3995936" y="1844824"/>
              <a:ext cx="144016" cy="93610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4499992" y="2708920"/>
              <a:ext cx="43204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 flipV="1">
              <a:off x="4499992" y="2348880"/>
              <a:ext cx="288032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/>
          </p:nvCxnSpPr>
          <p:spPr>
            <a:xfrm flipV="1">
              <a:off x="4788024" y="1916832"/>
              <a:ext cx="72008" cy="4320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/>
          </p:nvCxnSpPr>
          <p:spPr>
            <a:xfrm flipH="1" flipV="1">
              <a:off x="3563888" y="2780928"/>
              <a:ext cx="360040" cy="2160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/>
          </p:nvCxnSpPr>
          <p:spPr>
            <a:xfrm flipV="1">
              <a:off x="3923928" y="2636912"/>
              <a:ext cx="72008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/>
          </p:nvCxnSpPr>
          <p:spPr>
            <a:xfrm flipH="1" flipV="1">
              <a:off x="3635896" y="2276872"/>
              <a:ext cx="360040" cy="3600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feld 44"/>
            <p:cNvSpPr txBox="1"/>
            <p:nvPr/>
          </p:nvSpPr>
          <p:spPr>
            <a:xfrm>
              <a:off x="3851920" y="407707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4067944" y="299695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3797693" y="3079993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211960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4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3995936" y="220486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4427984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716016" y="249289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4932040" y="184482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8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3563888" y="2348880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9</a:t>
              </a:r>
            </a:p>
          </p:txBody>
        </p:sp>
      </p:grpSp>
      <p:sp>
        <p:nvSpPr>
          <p:cNvPr id="67" name="Oval 66"/>
          <p:cNvSpPr/>
          <p:nvPr/>
        </p:nvSpPr>
        <p:spPr>
          <a:xfrm>
            <a:off x="7296133" y="2132856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/>
          <p:cNvSpPr txBox="1"/>
          <p:nvPr/>
        </p:nvSpPr>
        <p:spPr>
          <a:xfrm>
            <a:off x="7656174" y="1988840"/>
            <a:ext cx="123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Emc</a:t>
            </a:r>
            <a:r>
              <a:rPr lang="en-US" dirty="0"/>
              <a:t> Point</a:t>
            </a:r>
          </a:p>
        </p:txBody>
      </p:sp>
      <p:sp>
        <p:nvSpPr>
          <p:cNvPr id="73" name="Rechteck 72"/>
          <p:cNvSpPr/>
          <p:nvPr/>
        </p:nvSpPr>
        <p:spPr>
          <a:xfrm>
            <a:off x="7152117" y="2492896"/>
            <a:ext cx="432048" cy="288032"/>
          </a:xfrm>
          <a:prstGeom prst="rect">
            <a:avLst/>
          </a:prstGeom>
          <a:solidFill>
            <a:srgbClr val="CCFFCC">
              <a:alpha val="35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Textfeld 73"/>
          <p:cNvSpPr txBox="1"/>
          <p:nvPr/>
        </p:nvSpPr>
        <p:spPr>
          <a:xfrm>
            <a:off x="7680176" y="2420888"/>
            <a:ext cx="1827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Emc</a:t>
            </a:r>
            <a:r>
              <a:rPr lang="en-US" dirty="0"/>
              <a:t> Hit – </a:t>
            </a:r>
          </a:p>
          <a:p>
            <a:r>
              <a:rPr lang="en-US" dirty="0"/>
              <a:t>All points in one</a:t>
            </a:r>
          </a:p>
          <a:p>
            <a:r>
              <a:rPr lang="en-US" dirty="0"/>
              <a:t>crystal</a:t>
            </a:r>
          </a:p>
        </p:txBody>
      </p:sp>
      <p:sp>
        <p:nvSpPr>
          <p:cNvPr id="83" name="Textfeld 82"/>
          <p:cNvSpPr txBox="1"/>
          <p:nvPr/>
        </p:nvSpPr>
        <p:spPr>
          <a:xfrm>
            <a:off x="4511825" y="2636913"/>
            <a:ext cx="355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sp>
        <p:nvSpPr>
          <p:cNvPr id="61" name="Rechteck 60"/>
          <p:cNvSpPr/>
          <p:nvPr/>
        </p:nvSpPr>
        <p:spPr>
          <a:xfrm>
            <a:off x="4845250" y="1916832"/>
            <a:ext cx="432048" cy="1440160"/>
          </a:xfrm>
          <a:prstGeom prst="rect">
            <a:avLst/>
          </a:prstGeom>
          <a:solidFill>
            <a:srgbClr val="CCFFCC">
              <a:alpha val="35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9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B9D33B-350C-BC44-8F15-52668CDDED93}"/>
              </a:ext>
            </a:extLst>
          </p:cNvPr>
          <p:cNvSpPr txBox="1"/>
          <p:nvPr/>
        </p:nvSpPr>
        <p:spPr>
          <a:xfrm>
            <a:off x="921801" y="4318805"/>
            <a:ext cx="3072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Particle</a:t>
            </a:r>
            <a:r>
              <a:rPr lang="de-DE" sz="1600" dirty="0"/>
              <a:t> 1 </a:t>
            </a:r>
            <a:r>
              <a:rPr lang="de-DE" sz="1600" dirty="0" err="1"/>
              <a:t>decays</a:t>
            </a:r>
            <a:r>
              <a:rPr lang="de-DE" sz="1600" dirty="0"/>
              <a:t> </a:t>
            </a:r>
            <a:r>
              <a:rPr lang="de-DE" sz="1600" dirty="0" err="1"/>
              <a:t>before</a:t>
            </a:r>
            <a:r>
              <a:rPr lang="de-DE" sz="1600" dirty="0"/>
              <a:t> EMC in </a:t>
            </a:r>
            <a:r>
              <a:rPr lang="de-DE" sz="1600" dirty="0" err="1"/>
              <a:t>particle</a:t>
            </a:r>
            <a:r>
              <a:rPr lang="de-DE" sz="1600" dirty="0"/>
              <a:t> 2 </a:t>
            </a:r>
            <a:r>
              <a:rPr lang="de-DE" sz="1600" dirty="0" err="1"/>
              <a:t>and</a:t>
            </a:r>
            <a:r>
              <a:rPr lang="de-DE" sz="1600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64633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EC13BB1F-D437-7343-BAA9-F1C2EF29BC46}"/>
              </a:ext>
            </a:extLst>
          </p:cNvPr>
          <p:cNvSpPr txBox="1"/>
          <p:nvPr/>
        </p:nvSpPr>
        <p:spPr>
          <a:xfrm>
            <a:off x="789955" y="4263358"/>
            <a:ext cx="3072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particle</a:t>
            </a:r>
            <a:r>
              <a:rPr lang="de-DE" sz="1600" dirty="0"/>
              <a:t> 2 an </a:t>
            </a:r>
            <a:r>
              <a:rPr lang="de-DE" sz="1600" b="1" dirty="0"/>
              <a:t>EMC </a:t>
            </a:r>
            <a:r>
              <a:rPr lang="de-DE" sz="1600" b="1" dirty="0" err="1"/>
              <a:t>point</a:t>
            </a:r>
            <a:r>
              <a:rPr lang="de-DE" sz="1600" b="1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b="1" dirty="0" err="1"/>
              <a:t>detected</a:t>
            </a:r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1893996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1392F56D-09E5-5548-A9A3-6B7F69397928}"/>
              </a:ext>
            </a:extLst>
          </p:cNvPr>
          <p:cNvSpPr/>
          <p:nvPr/>
        </p:nvSpPr>
        <p:spPr>
          <a:xfrm rot="615228">
            <a:off x="5858795" y="3947178"/>
            <a:ext cx="113123" cy="76964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8C24EFA2-DBC7-BE48-9114-987EA100C239}"/>
              </a:ext>
            </a:extLst>
          </p:cNvPr>
          <p:cNvSpPr txBox="1"/>
          <p:nvPr/>
        </p:nvSpPr>
        <p:spPr>
          <a:xfrm>
            <a:off x="789955" y="4263358"/>
            <a:ext cx="30724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particle</a:t>
            </a:r>
            <a:r>
              <a:rPr lang="de-DE" sz="1600" dirty="0"/>
              <a:t> 2 an EMC </a:t>
            </a:r>
            <a:r>
              <a:rPr lang="de-DE" sz="1600" dirty="0" err="1"/>
              <a:t>point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detected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 err="1"/>
              <a:t>How</a:t>
            </a:r>
            <a:r>
              <a:rPr lang="de-DE" sz="1600" b="1" dirty="0"/>
              <a:t> </a:t>
            </a:r>
            <a:r>
              <a:rPr lang="de-DE" sz="1600" b="1" dirty="0" err="1"/>
              <a:t>far</a:t>
            </a:r>
            <a:r>
              <a:rPr lang="de-DE" sz="1600" b="1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b="1" dirty="0" err="1"/>
              <a:t>start</a:t>
            </a:r>
            <a:r>
              <a:rPr lang="de-DE" sz="1600" b="1" dirty="0"/>
              <a:t> </a:t>
            </a:r>
            <a:r>
              <a:rPr lang="de-DE" sz="1600" b="1" dirty="0" err="1"/>
              <a:t>of</a:t>
            </a:r>
            <a:r>
              <a:rPr lang="de-DE" sz="1600" b="1" dirty="0"/>
              <a:t> MC </a:t>
            </a:r>
            <a:r>
              <a:rPr lang="de-DE" sz="1600" dirty="0" err="1"/>
              <a:t>track</a:t>
            </a:r>
            <a:r>
              <a:rPr lang="de-DE" sz="1600" dirty="0"/>
              <a:t> </a:t>
            </a:r>
            <a:r>
              <a:rPr lang="de-DE" sz="1600" dirty="0" err="1"/>
              <a:t>away</a:t>
            </a:r>
            <a:r>
              <a:rPr lang="de-DE" sz="1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105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Algorithm</a:t>
            </a:r>
          </a:p>
        </p:txBody>
      </p:sp>
      <p:cxnSp>
        <p:nvCxnSpPr>
          <p:cNvPr id="14" name="Gerade Verbindung 13"/>
          <p:cNvCxnSpPr>
            <a:cxnSpLocks/>
          </p:cNvCxnSpPr>
          <p:nvPr/>
        </p:nvCxnSpPr>
        <p:spPr>
          <a:xfrm flipV="1">
            <a:off x="5506890" y="4567772"/>
            <a:ext cx="192416" cy="1253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EFF23DD-6458-9F43-87F0-5AB3B2B6BB18}"/>
              </a:ext>
            </a:extLst>
          </p:cNvPr>
          <p:cNvGrpSpPr/>
          <p:nvPr/>
        </p:nvGrpSpPr>
        <p:grpSpPr>
          <a:xfrm>
            <a:off x="2808347" y="1052737"/>
            <a:ext cx="6465018" cy="3518479"/>
            <a:chOff x="3203848" y="1916832"/>
            <a:chExt cx="3024336" cy="1645945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79616E64-666F-0545-A587-28E205337982}"/>
                </a:ext>
              </a:extLst>
            </p:cNvPr>
            <p:cNvGrpSpPr/>
            <p:nvPr/>
          </p:nvGrpSpPr>
          <p:grpSpPr>
            <a:xfrm>
              <a:off x="3203848" y="1916832"/>
              <a:ext cx="3024336" cy="1440160"/>
              <a:chOff x="3203848" y="1916832"/>
              <a:chExt cx="3024336" cy="1440160"/>
            </a:xfrm>
          </p:grpSpPr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1346F8BA-2EA9-B54E-88B5-AFF7109736E6}"/>
                  </a:ext>
                </a:extLst>
              </p:cNvPr>
              <p:cNvSpPr/>
              <p:nvPr/>
            </p:nvSpPr>
            <p:spPr>
              <a:xfrm>
                <a:off x="4499992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BEB2D2FF-401E-614C-897A-09A2A2746684}"/>
                  </a:ext>
                </a:extLst>
              </p:cNvPr>
              <p:cNvSpPr/>
              <p:nvPr/>
            </p:nvSpPr>
            <p:spPr>
              <a:xfrm>
                <a:off x="4067944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4E4A0409-3743-DF44-92F8-98FA52582C4A}"/>
                  </a:ext>
                </a:extLst>
              </p:cNvPr>
              <p:cNvSpPr/>
              <p:nvPr/>
            </p:nvSpPr>
            <p:spPr>
              <a:xfrm>
                <a:off x="4932040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F1F279DF-A3C2-DC41-8A32-1378A05C5EF9}"/>
                  </a:ext>
                </a:extLst>
              </p:cNvPr>
              <p:cNvSpPr/>
              <p:nvPr/>
            </p:nvSpPr>
            <p:spPr>
              <a:xfrm>
                <a:off x="363589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72EF1CAF-5DA5-F846-B167-BF99D9DBF1FF}"/>
                  </a:ext>
                </a:extLst>
              </p:cNvPr>
              <p:cNvSpPr/>
              <p:nvPr/>
            </p:nvSpPr>
            <p:spPr>
              <a:xfrm>
                <a:off x="320384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106A76B2-07D8-C04B-939F-ACD3EA25C3C6}"/>
                  </a:ext>
                </a:extLst>
              </p:cNvPr>
              <p:cNvSpPr/>
              <p:nvPr/>
            </p:nvSpPr>
            <p:spPr>
              <a:xfrm>
                <a:off x="5796136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F477F3A7-02B0-1048-A899-DB3003DD0BD9}"/>
                  </a:ext>
                </a:extLst>
              </p:cNvPr>
              <p:cNvSpPr/>
              <p:nvPr/>
            </p:nvSpPr>
            <p:spPr>
              <a:xfrm>
                <a:off x="5364088" y="1916832"/>
                <a:ext cx="432048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7D15A516-1D85-0A44-8255-A8F5F8FE067A}"/>
                </a:ext>
              </a:extLst>
            </p:cNvPr>
            <p:cNvGrpSpPr/>
            <p:nvPr/>
          </p:nvGrpSpPr>
          <p:grpSpPr>
            <a:xfrm>
              <a:off x="4023490" y="2194625"/>
              <a:ext cx="1491034" cy="1368152"/>
              <a:chOff x="4176521" y="1700808"/>
              <a:chExt cx="1491034" cy="1368152"/>
            </a:xfrm>
          </p:grpSpPr>
          <p:cxnSp>
            <p:nvCxnSpPr>
              <p:cNvPr id="15" name="Gerade Verbindung 14"/>
              <p:cNvCxnSpPr/>
              <p:nvPr/>
            </p:nvCxnSpPr>
            <p:spPr>
              <a:xfrm flipH="1" flipV="1">
                <a:off x="4572000" y="2780928"/>
                <a:ext cx="144016" cy="2880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 Verbindung 17"/>
              <p:cNvCxnSpPr/>
              <p:nvPr/>
            </p:nvCxnSpPr>
            <p:spPr>
              <a:xfrm flipV="1">
                <a:off x="4716016" y="2564904"/>
                <a:ext cx="72008" cy="5040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 Verbindung 20"/>
              <p:cNvCxnSpPr/>
              <p:nvPr/>
            </p:nvCxnSpPr>
            <p:spPr>
              <a:xfrm flipV="1">
                <a:off x="4788024" y="2492896"/>
                <a:ext cx="360040" cy="7200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>
                <a:cxnSpLocks/>
              </p:cNvCxnSpPr>
              <p:nvPr/>
            </p:nvCxnSpPr>
            <p:spPr>
              <a:xfrm flipH="1" flipV="1">
                <a:off x="4725031" y="1731693"/>
                <a:ext cx="62993" cy="8332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>
                <a:off x="5148064" y="2492896"/>
                <a:ext cx="432048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 flipV="1">
                <a:off x="5148064" y="2132856"/>
                <a:ext cx="288032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V="1">
                <a:off x="5436096" y="1700808"/>
                <a:ext cx="72008" cy="4320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>
                <a:cxnSpLocks/>
              </p:cNvCxnSpPr>
              <p:nvPr/>
            </p:nvCxnSpPr>
            <p:spPr>
              <a:xfrm flipH="1" flipV="1">
                <a:off x="4238873" y="2592051"/>
                <a:ext cx="333127" cy="1888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 Verbindung 38"/>
              <p:cNvCxnSpPr/>
              <p:nvPr/>
            </p:nvCxnSpPr>
            <p:spPr>
              <a:xfrm flipV="1">
                <a:off x="4572000" y="2420888"/>
                <a:ext cx="72008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Gerade Verbindung 41"/>
              <p:cNvCxnSpPr/>
              <p:nvPr/>
            </p:nvCxnSpPr>
            <p:spPr>
              <a:xfrm flipH="1" flipV="1">
                <a:off x="4283968" y="2060848"/>
                <a:ext cx="360040" cy="3600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feld 45"/>
              <p:cNvSpPr txBox="1"/>
              <p:nvPr/>
            </p:nvSpPr>
            <p:spPr>
              <a:xfrm>
                <a:off x="4807113" y="2706101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4445765" y="2863969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  <p:sp>
            <p:nvSpPr>
              <p:cNvPr id="48" name="Textfeld 47"/>
              <p:cNvSpPr txBox="1"/>
              <p:nvPr/>
            </p:nvSpPr>
            <p:spPr>
              <a:xfrm>
                <a:off x="4860032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4747195" y="1988840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5</a:t>
                </a: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5190619" y="211702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364088" y="2276872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7</a:t>
                </a: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521178" y="1830445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211960" y="2132856"/>
                <a:ext cx="146377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9</a:t>
                </a:r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4176521" y="2680162"/>
                <a:ext cx="206368" cy="172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10</a:t>
                </a:r>
              </a:p>
            </p:txBody>
          </p:sp>
        </p:grp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AA84FD27-5782-A04F-A174-149CF8000893}"/>
              </a:ext>
            </a:extLst>
          </p:cNvPr>
          <p:cNvSpPr/>
          <p:nvPr/>
        </p:nvSpPr>
        <p:spPr>
          <a:xfrm>
            <a:off x="5645361" y="4519300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08C8573-F744-C348-98AC-E77C3A7F99C3}"/>
              </a:ext>
            </a:extLst>
          </p:cNvPr>
          <p:cNvSpPr txBox="1"/>
          <p:nvPr/>
        </p:nvSpPr>
        <p:spPr>
          <a:xfrm>
            <a:off x="5709979" y="514151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21DDEF-634D-C34D-B825-5E389EBB35B7}"/>
              </a:ext>
            </a:extLst>
          </p:cNvPr>
          <p:cNvSpPr/>
          <p:nvPr/>
        </p:nvSpPr>
        <p:spPr>
          <a:xfrm>
            <a:off x="7686643" y="4725144"/>
            <a:ext cx="122312" cy="12231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C33D59B-E984-044B-8CC5-176AEB2F972D}"/>
              </a:ext>
            </a:extLst>
          </p:cNvPr>
          <p:cNvSpPr/>
          <p:nvPr/>
        </p:nvSpPr>
        <p:spPr>
          <a:xfrm>
            <a:off x="7686643" y="5072119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CC77F2-480B-6844-B40B-B03A86BC70CC}"/>
              </a:ext>
            </a:extLst>
          </p:cNvPr>
          <p:cNvSpPr txBox="1"/>
          <p:nvPr/>
        </p:nvSpPr>
        <p:spPr>
          <a:xfrm>
            <a:off x="7888004" y="4618845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Start </a:t>
            </a:r>
            <a:r>
              <a:rPr lang="de-DE" dirty="0" err="1"/>
              <a:t>of</a:t>
            </a:r>
            <a:r>
              <a:rPr lang="de-DE" dirty="0"/>
              <a:t> MC Track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EFBF21-3C71-A64E-A959-2EC8A7F3F460}"/>
              </a:ext>
            </a:extLst>
          </p:cNvPr>
          <p:cNvSpPr txBox="1"/>
          <p:nvPr/>
        </p:nvSpPr>
        <p:spPr>
          <a:xfrm>
            <a:off x="7888004" y="4956851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Position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EMCPoint</a:t>
            </a:r>
            <a:endParaRPr lang="de-DE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14D99D6-7C86-AA46-8485-FB393ADD7207}"/>
              </a:ext>
            </a:extLst>
          </p:cNvPr>
          <p:cNvSpPr/>
          <p:nvPr/>
        </p:nvSpPr>
        <p:spPr>
          <a:xfrm>
            <a:off x="5747222" y="3903538"/>
            <a:ext cx="122312" cy="1223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1392F56D-09E5-5548-A9A3-6B7F69397928}"/>
              </a:ext>
            </a:extLst>
          </p:cNvPr>
          <p:cNvSpPr/>
          <p:nvPr/>
        </p:nvSpPr>
        <p:spPr>
          <a:xfrm rot="615228">
            <a:off x="5858795" y="3947178"/>
            <a:ext cx="113123" cy="76964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8CA47AA-36B5-E842-B355-7AD4A2A7006A}"/>
              </a:ext>
            </a:extLst>
          </p:cNvPr>
          <p:cNvSpPr txBox="1"/>
          <p:nvPr/>
        </p:nvSpPr>
        <p:spPr>
          <a:xfrm>
            <a:off x="6116984" y="4211649"/>
            <a:ext cx="2271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&lt; </a:t>
            </a:r>
            <a:r>
              <a:rPr lang="de-DE" sz="1400" dirty="0" err="1">
                <a:latin typeface="Courier" pitchFamily="2" charset="0"/>
              </a:rPr>
              <a:t>fDistanceMotherCut</a:t>
            </a:r>
            <a:endParaRPr lang="de-DE" sz="1400" dirty="0">
              <a:latin typeface="Courier" pitchFamily="2" charset="0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8710C0DC-9D3F-AF4C-B1DF-9BF1C28FDF5B}"/>
              </a:ext>
            </a:extLst>
          </p:cNvPr>
          <p:cNvSpPr txBox="1"/>
          <p:nvPr/>
        </p:nvSpPr>
        <p:spPr>
          <a:xfrm>
            <a:off x="789955" y="4263358"/>
            <a:ext cx="30724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particle</a:t>
            </a:r>
            <a:r>
              <a:rPr lang="de-DE" sz="1600" dirty="0"/>
              <a:t> 2 an EMC </a:t>
            </a:r>
            <a:r>
              <a:rPr lang="de-DE" sz="1600" dirty="0" err="1"/>
              <a:t>point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detected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How</a:t>
            </a:r>
            <a:r>
              <a:rPr lang="de-DE" sz="1600" dirty="0"/>
              <a:t> </a:t>
            </a:r>
            <a:r>
              <a:rPr lang="de-DE" sz="1600" dirty="0" err="1"/>
              <a:t>far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Start </a:t>
            </a:r>
            <a:r>
              <a:rPr lang="de-DE" sz="1600" dirty="0" err="1"/>
              <a:t>of</a:t>
            </a:r>
            <a:r>
              <a:rPr lang="de-DE" sz="1600" dirty="0"/>
              <a:t> MC Track </a:t>
            </a:r>
            <a:r>
              <a:rPr lang="de-DE" sz="1600" dirty="0" err="1"/>
              <a:t>away</a:t>
            </a:r>
            <a:r>
              <a:rPr lang="de-DE" sz="1600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If</a:t>
            </a:r>
            <a:r>
              <a:rPr lang="de-DE" sz="1600" dirty="0"/>
              <a:t> </a:t>
            </a:r>
            <a:r>
              <a:rPr lang="de-DE" sz="1600" b="1" dirty="0" err="1"/>
              <a:t>below</a:t>
            </a:r>
            <a:r>
              <a:rPr lang="de-DE" sz="1600" b="1" dirty="0"/>
              <a:t> </a:t>
            </a:r>
            <a:r>
              <a:rPr lang="de-DE" sz="1600" b="1" dirty="0" err="1"/>
              <a:t>threshold</a:t>
            </a:r>
            <a:r>
              <a:rPr lang="de-DE" sz="1600" b="1" dirty="0"/>
              <a:t> </a:t>
            </a:r>
            <a:r>
              <a:rPr lang="de-DE" sz="1600" dirty="0" err="1"/>
              <a:t>assign</a:t>
            </a:r>
            <a:r>
              <a:rPr lang="de-DE" sz="1600" dirty="0"/>
              <a:t> </a:t>
            </a:r>
            <a:r>
              <a:rPr lang="de-DE" sz="1600" dirty="0" err="1"/>
              <a:t>mother</a:t>
            </a:r>
            <a:r>
              <a:rPr lang="de-DE" sz="1600" dirty="0"/>
              <a:t> ID </a:t>
            </a:r>
            <a:r>
              <a:rPr lang="de-DE" sz="1600" dirty="0" err="1"/>
              <a:t>to</a:t>
            </a:r>
            <a:r>
              <a:rPr lang="de-DE" sz="1600" dirty="0"/>
              <a:t> EMC </a:t>
            </a:r>
            <a:r>
              <a:rPr lang="de-DE" sz="1600" dirty="0" err="1"/>
              <a:t>point</a:t>
            </a:r>
            <a:r>
              <a:rPr lang="de-DE" sz="1600" dirty="0"/>
              <a:t> (</a:t>
            </a:r>
            <a:r>
              <a:rPr lang="de-DE" sz="1600" dirty="0" err="1"/>
              <a:t>recursive</a:t>
            </a:r>
            <a:r>
              <a:rPr lang="de-DE" sz="1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4429733"/>
      </p:ext>
    </p:extLst>
  </p:cSld>
  <p:clrMapOvr>
    <a:masterClrMapping/>
  </p:clrMapOvr>
</p:sld>
</file>

<file path=ppt/theme/theme1.xml><?xml version="1.0" encoding="utf-8"?>
<a:theme xmlns:a="http://schemas.openxmlformats.org/drawingml/2006/main" name="Jülich">
  <a:themeElements>
    <a:clrScheme name="Benutzerdefiniert 292">
      <a:dk1>
        <a:sysClr val="windowText" lastClr="000000"/>
      </a:dk1>
      <a:lt1>
        <a:sysClr val="window" lastClr="FFFFFF"/>
      </a:lt1>
      <a:dk2>
        <a:srgbClr val="6D268E"/>
      </a:dk2>
      <a:lt2>
        <a:srgbClr val="EBEBEB"/>
      </a:lt2>
      <a:accent1>
        <a:srgbClr val="023D6B"/>
      </a:accent1>
      <a:accent2>
        <a:srgbClr val="ADBDE3"/>
      </a:accent2>
      <a:accent3>
        <a:srgbClr val="30A93B"/>
      </a:accent3>
      <a:accent4>
        <a:srgbClr val="FFE900"/>
      </a:accent4>
      <a:accent5>
        <a:srgbClr val="FF8C0C"/>
      </a:accent5>
      <a:accent6>
        <a:srgbClr val="DF0F44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95000"/>
          </a:lnSpc>
          <a:defRPr sz="2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lnSpc>
            <a:spcPct val="95000"/>
          </a:lnSpc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ID_MVD" id="{DD52EE4B-1D7E-F446-9AC3-C96BF570C2B9}" vid="{57E32B37-9CE5-4342-9CAD-4CC87907BAC2}"/>
    </a:ext>
  </a:extLst>
</a:theme>
</file>

<file path=ppt/theme/theme2.xml><?xml version="1.0" encoding="utf-8"?>
<a:theme xmlns:a="http://schemas.openxmlformats.org/drawingml/2006/main" name="Office">
  <a:themeElements>
    <a:clrScheme name="Benutzerdefiniert 282">
      <a:dk1>
        <a:sysClr val="windowText" lastClr="000000"/>
      </a:dk1>
      <a:lt1>
        <a:sysClr val="window" lastClr="FFFFFF"/>
      </a:lt1>
      <a:dk2>
        <a:srgbClr val="AF82B9"/>
      </a:dk2>
      <a:lt2>
        <a:srgbClr val="EBEBEB"/>
      </a:lt2>
      <a:accent1>
        <a:srgbClr val="023D6B"/>
      </a:accent1>
      <a:accent2>
        <a:srgbClr val="ADBDE3"/>
      </a:accent2>
      <a:accent3>
        <a:srgbClr val="B9D25F"/>
      </a:accent3>
      <a:accent4>
        <a:srgbClr val="FAEB5A"/>
      </a:accent4>
      <a:accent5>
        <a:srgbClr val="FAB45A"/>
      </a:accent5>
      <a:accent6>
        <a:srgbClr val="EB5F7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282">
      <a:dk1>
        <a:sysClr val="windowText" lastClr="000000"/>
      </a:dk1>
      <a:lt1>
        <a:sysClr val="window" lastClr="FFFFFF"/>
      </a:lt1>
      <a:dk2>
        <a:srgbClr val="AF82B9"/>
      </a:dk2>
      <a:lt2>
        <a:srgbClr val="EBEBEB"/>
      </a:lt2>
      <a:accent1>
        <a:srgbClr val="023D6B"/>
      </a:accent1>
      <a:accent2>
        <a:srgbClr val="ADBDE3"/>
      </a:accent2>
      <a:accent3>
        <a:srgbClr val="B9D25F"/>
      </a:accent3>
      <a:accent4>
        <a:srgbClr val="FAEB5A"/>
      </a:accent4>
      <a:accent5>
        <a:srgbClr val="FAB45A"/>
      </a:accent5>
      <a:accent6>
        <a:srgbClr val="EB5F7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Jülich</Template>
  <TotalTime>0</TotalTime>
  <Words>710</Words>
  <Application>Microsoft Macintosh PowerPoint</Application>
  <PresentationFormat>Breitbild</PresentationFormat>
  <Paragraphs>278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</vt:lpstr>
      <vt:lpstr>Wingdings</vt:lpstr>
      <vt:lpstr>Jülich</vt:lpstr>
      <vt:lpstr>MC Matching for the EMC</vt:lpstr>
      <vt:lpstr>EMC – a special case</vt:lpstr>
      <vt:lpstr>EMC Nomenclature</vt:lpstr>
      <vt:lpstr>EMC Nomenclature</vt:lpstr>
      <vt:lpstr>EMC Nomenclature</vt:lpstr>
      <vt:lpstr>New Algorithm</vt:lpstr>
      <vt:lpstr>New Algorithm</vt:lpstr>
      <vt:lpstr>New Algorithm</vt:lpstr>
      <vt:lpstr>New Algorithm</vt:lpstr>
      <vt:lpstr>New Algorithm</vt:lpstr>
      <vt:lpstr>New Algorithm</vt:lpstr>
      <vt:lpstr>New Algorithm</vt:lpstr>
      <vt:lpstr>New Algorithm</vt:lpstr>
      <vt:lpstr>New Algorithm</vt:lpstr>
      <vt:lpstr>New Algorithm</vt:lpstr>
      <vt:lpstr>New Algorithm</vt:lpstr>
      <vt:lpstr>New MC Match Algorithm</vt:lpstr>
      <vt:lpstr>New MC Match Algorithm</vt:lpstr>
      <vt:lpstr>New MC Match Algorithm</vt:lpstr>
      <vt:lpstr>New MC Match Algorithm</vt:lpstr>
      <vt:lpstr>New MC Match Algorithm</vt:lpstr>
      <vt:lpstr>Examples</vt:lpstr>
      <vt:lpstr>Examples</vt:lpstr>
      <vt:lpstr>Summary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 Matching for the EMC</dc:title>
  <dc:creator>Microsoft Office User</dc:creator>
  <cp:lastModifiedBy>Microsoft Office User</cp:lastModifiedBy>
  <cp:revision>6</cp:revision>
  <cp:lastPrinted>2018-02-07T09:28:12Z</cp:lastPrinted>
  <dcterms:created xsi:type="dcterms:W3CDTF">2020-06-22T06:23:20Z</dcterms:created>
  <dcterms:modified xsi:type="dcterms:W3CDTF">2020-06-22T12:07:21Z</dcterms:modified>
</cp:coreProperties>
</file>