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333333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55" autoAdjust="0"/>
  </p:normalViewPr>
  <p:slideViewPr>
    <p:cSldViewPr snapToGrid="0" snapToObjects="1">
      <p:cViewPr varScale="1">
        <p:scale>
          <a:sx n="75" d="100"/>
          <a:sy n="75" d="100"/>
        </p:scale>
        <p:origin x="54" y="3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09.06.2020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7040B52E-6118-F844-8FBE-85B6AFDC9E2A}"/>
              </a:ext>
            </a:extLst>
          </p:cNvPr>
          <p:cNvGrpSpPr/>
          <p:nvPr userDrawn="1"/>
        </p:nvGrpSpPr>
        <p:grpSpPr>
          <a:xfrm>
            <a:off x="1502578" y="976199"/>
            <a:ext cx="7426269" cy="3877686"/>
            <a:chOff x="1502578" y="976199"/>
            <a:chExt cx="7426269" cy="3877686"/>
          </a:xfrm>
        </p:grpSpPr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3FAB316F-95F1-6040-AB6B-EF23A5D58FAF}"/>
                </a:ext>
              </a:extLst>
            </p:cNvPr>
            <p:cNvSpPr/>
            <p:nvPr userDrawn="1"/>
          </p:nvSpPr>
          <p:spPr>
            <a:xfrm>
              <a:off x="7781365" y="3854824"/>
              <a:ext cx="1147482" cy="9990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dirty="0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9DE39F29-B8C0-C64D-ADFE-A8AFF963C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502578" y="976199"/>
              <a:ext cx="6099496" cy="3877686"/>
            </a:xfrm>
            <a:prstGeom prst="rect">
              <a:avLst/>
            </a:prstGeom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51529" y="2738074"/>
            <a:ext cx="4303059" cy="584900"/>
          </a:xfrm>
        </p:spPr>
        <p:txBody>
          <a:bodyPr anchor="b" anchorCtr="0">
            <a:noAutofit/>
          </a:bodyPr>
          <a:lstStyle>
            <a:lvl1pPr algn="ctr">
              <a:defRPr sz="2400">
                <a:solidFill>
                  <a:srgbClr val="666666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151529" y="3322973"/>
            <a:ext cx="4303060" cy="531851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6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4987636"/>
            <a:ext cx="3371273" cy="15586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8" y="230397"/>
            <a:ext cx="6700979" cy="59066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7" y="4914483"/>
            <a:ext cx="825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9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9001" y="4914483"/>
            <a:ext cx="8498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3962401" y="4920459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943494DA-FA9D-1447-B70B-2896FD77F5D0}"/>
              </a:ext>
            </a:extLst>
          </p:cNvPr>
          <p:cNvCxnSpPr/>
          <p:nvPr userDrawn="1"/>
        </p:nvCxnSpPr>
        <p:spPr>
          <a:xfrm>
            <a:off x="0" y="5049583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Bild 6" descr="GSI_Logo_rgb.png">
            <a:extLst>
              <a:ext uri="{FF2B5EF4-FFF2-40B4-BE49-F238E27FC236}">
                <a16:creationId xmlns:a16="http://schemas.microsoft.com/office/drawing/2014/main" id="{0E0D4DB1-EEDA-A644-B002-75EBF9968E0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839" y="363875"/>
            <a:ext cx="1129081" cy="376361"/>
          </a:xfrm>
          <a:prstGeom prst="rect">
            <a:avLst/>
          </a:prstGeom>
        </p:spPr>
      </p:pic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AC6B5F8-0827-6645-B5C9-ED4385971D8F}"/>
              </a:ext>
            </a:extLst>
          </p:cNvPr>
          <p:cNvCxnSpPr/>
          <p:nvPr userDrawn="1"/>
        </p:nvCxnSpPr>
        <p:spPr>
          <a:xfrm>
            <a:off x="0" y="826224"/>
            <a:ext cx="9144000" cy="0"/>
          </a:xfrm>
          <a:prstGeom prst="line">
            <a:avLst/>
          </a:prstGeom>
          <a:ln w="2032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CC9BBC89-C94F-2342-BFB0-0C52DC04C485}"/>
              </a:ext>
            </a:extLst>
          </p:cNvPr>
          <p:cNvSpPr>
            <a:spLocks/>
          </p:cNvSpPr>
          <p:nvPr userDrawn="1"/>
        </p:nvSpPr>
        <p:spPr>
          <a:xfrm>
            <a:off x="-1" y="727074"/>
            <a:ext cx="201600" cy="201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5E807027-043F-224A-B8A1-2EA6FD7AA9B7}"/>
              </a:ext>
            </a:extLst>
          </p:cNvPr>
          <p:cNvSpPr>
            <a:spLocks/>
          </p:cNvSpPr>
          <p:nvPr userDrawn="1"/>
        </p:nvSpPr>
        <p:spPr>
          <a:xfrm>
            <a:off x="-1" y="4949824"/>
            <a:ext cx="203277" cy="203277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17635" y="1088015"/>
            <a:ext cx="8420176" cy="36776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15792" y="4914482"/>
            <a:ext cx="7448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435270" y="4950517"/>
            <a:ext cx="3527133" cy="20774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>
                <a:solidFill>
                  <a:srgbClr val="333333"/>
                </a:solidFill>
                <a:latin typeface="Arial"/>
                <a:cs typeface="Arial"/>
              </a:rPr>
              <a:t>GSI Helmholtzzentrum für Schwerionenforschung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7638" y="231075"/>
            <a:ext cx="6129236" cy="5906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51256" y="4914482"/>
            <a:ext cx="848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333333"/>
                </a:solidFill>
              </a:defRPr>
            </a:lvl1pPr>
          </a:lstStyle>
          <a:p>
            <a:r>
              <a:rPr lang="de-DE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4013201" y="4920458"/>
            <a:ext cx="3136599" cy="2678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/>
              <a:t>Name/Vortragstitel</a:t>
            </a:r>
            <a:endParaRPr lang="de-DE" dirty="0"/>
          </a:p>
        </p:txBody>
      </p:sp>
      <p:pic>
        <p:nvPicPr>
          <p:cNvPr id="13" name="Bild 12" descr="FAIR_Logo_rgb.png">
            <a:extLst>
              <a:ext uri="{FF2B5EF4-FFF2-40B4-BE49-F238E27FC236}">
                <a16:creationId xmlns:a16="http://schemas.microsoft.com/office/drawing/2014/main" id="{6EBF7B64-1F60-354C-83F5-CFA893F204B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0829" y="206825"/>
            <a:ext cx="775055" cy="64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18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500" kern="1200">
          <a:solidFill>
            <a:srgbClr val="333333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350" kern="1200">
          <a:solidFill>
            <a:srgbClr val="333333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200" kern="1200">
          <a:solidFill>
            <a:srgbClr val="333333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050" kern="1200">
          <a:solidFill>
            <a:srgbClr val="333333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 18 Status: Operation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Proton run has ended. </a:t>
            </a:r>
          </a:p>
          <a:p>
            <a:pPr lvl="1"/>
            <a:r>
              <a:rPr lang="en-GB" dirty="0" smtClean="0"/>
              <a:t>4.5 GeV p slowly extracted did work with decent(?) efficiency</a:t>
            </a:r>
          </a:p>
          <a:p>
            <a:pPr lvl="1"/>
            <a:r>
              <a:rPr lang="en-GB" dirty="0" smtClean="0"/>
              <a:t>different extraction schemes have been tried 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9004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SIS18: Shutdown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Dryrun</a:t>
            </a:r>
            <a:r>
              <a:rPr lang="de-DE" dirty="0" smtClean="0"/>
              <a:t> </a:t>
            </a:r>
            <a:r>
              <a:rPr lang="de-DE" dirty="0" err="1" smtClean="0"/>
              <a:t>running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Radiation </a:t>
            </a:r>
            <a:r>
              <a:rPr lang="de-DE" dirty="0" err="1" smtClean="0"/>
              <a:t>mesurements</a:t>
            </a:r>
            <a:r>
              <a:rPr lang="de-DE" dirty="0" smtClean="0"/>
              <a:t> </a:t>
            </a:r>
            <a:r>
              <a:rPr lang="de-DE" dirty="0" err="1" smtClean="0"/>
              <a:t>wensday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Shutdown </a:t>
            </a:r>
            <a:r>
              <a:rPr lang="de-DE" dirty="0" err="1" smtClean="0"/>
              <a:t>work</a:t>
            </a:r>
            <a:r>
              <a:rPr lang="de-DE" dirty="0" smtClean="0"/>
              <a:t> will </a:t>
            </a:r>
            <a:r>
              <a:rPr lang="de-DE" dirty="0" err="1" smtClean="0"/>
              <a:t>start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week</a:t>
            </a:r>
            <a:endParaRPr lang="de-DE" dirty="0" smtClean="0"/>
          </a:p>
          <a:p>
            <a:endParaRPr lang="de-DE" dirty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24745813"/>
      </p:ext>
    </p:extLst>
  </p:cSld>
  <p:clrMapOvr>
    <a:masterClrMapping/>
  </p:clrMapOvr>
</p:sld>
</file>

<file path=ppt/theme/theme1.xml><?xml version="1.0" encoding="utf-8"?>
<a:theme xmlns:a="http://schemas.openxmlformats.org/drawingml/2006/main" name="fair-gsi-folienmaster_2017_onering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8" id="{88F67082-FAA7-774F-81ED-C94DAF9F09F3}" vid="{76C6051D-27C6-564A-8764-CCBC0645D37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fair-gsi-folienmaster_2019_16zu9</Template>
  <TotalTime>0</TotalTime>
  <Words>42</Words>
  <Application>Microsoft Office PowerPoint</Application>
  <PresentationFormat>Bildschirmpräsentation (16:9)</PresentationFormat>
  <Paragraphs>10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fair-gsi-folienmaster_2017_onering</vt:lpstr>
      <vt:lpstr>SIS 18 Status: Operation</vt:lpstr>
      <vt:lpstr>SIS18: Shutdown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Stadlmann, Jens Dr.</dc:creator>
  <cp:lastModifiedBy>Stadlmann, Jens Dr.</cp:lastModifiedBy>
  <cp:revision>31</cp:revision>
  <dcterms:created xsi:type="dcterms:W3CDTF">2019-12-17T12:46:00Z</dcterms:created>
  <dcterms:modified xsi:type="dcterms:W3CDTF">2020-06-09T12:30:40Z</dcterms:modified>
</cp:coreProperties>
</file>