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74" d="100"/>
          <a:sy n="74" d="100"/>
        </p:scale>
        <p:origin x="69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  <p:pic>
        <p:nvPicPr>
          <p:cNvPr id="2050" name="Picture 2" descr="C:\Users\sreimann\Desktop\FAIR-Phase0_Log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42" y="299802"/>
            <a:ext cx="1053867" cy="10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4" y="1295400"/>
            <a:ext cx="8097981" cy="5011882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Review for new HHD beamline took place</a:t>
            </a:r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Large number of participants from all involved groups.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Fruitful discussions and important input received.</a:t>
            </a:r>
          </a:p>
          <a:p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Outcome: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New HHD line is of high importance for preparation of high-intensity operation of FAIR.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Mechanical integration of area will be challenging. Collisions checks needed.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Feasibility of rearrangement of shielding walls with respect to mechanical integration and radio protection has to be clarified.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Clarification needed that existing model of the area is correct.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3D laser scan of the area has been proposed by integration team.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Afterwards detailed mechanical integration needed (however, integration team is currently very busy with FAIR)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Beam line components: New requests received, which were not included in the initial project proposal and preliminary cost estimate.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Some components will have substantial lead times (power converters 15 – 18 months)</a:t>
            </a:r>
          </a:p>
          <a:p>
            <a:pPr lvl="1"/>
            <a:r>
              <a:rPr lang="en-GB" sz="1600" dirty="0">
                <a:latin typeface="Calibri" panose="020F0502020204030204" pitchFamily="34" charset="0"/>
                <a:sym typeface="Wingdings" panose="05000000000000000000" pitchFamily="2" charset="2"/>
              </a:rPr>
              <a:t>Fire safety 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(area is part of the N</a:t>
            </a:r>
            <a:r>
              <a:rPr lang="en-GB" sz="1600" baseline="-25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2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>
                <a:latin typeface="Calibri" panose="020F0502020204030204" pitchFamily="34" charset="0"/>
                <a:sym typeface="Wingdings" panose="05000000000000000000" pitchFamily="2" charset="2"/>
              </a:rPr>
              <a:t>extinguishing </a:t>
            </a:r>
            <a:r>
              <a:rPr lang="en-GB" sz="1600">
                <a:latin typeface="Calibri" panose="020F0502020204030204" pitchFamily="34" charset="0"/>
                <a:sym typeface="Wingdings" panose="05000000000000000000" pitchFamily="2" charset="2"/>
              </a:rPr>
              <a:t>system</a:t>
            </a:r>
            <a:r>
              <a:rPr lang="en-GB" sz="1600" smtClean="0">
                <a:latin typeface="Calibri" panose="020F0502020204030204" pitchFamily="34" charset="0"/>
                <a:sym typeface="Wingdings" panose="05000000000000000000" pitchFamily="2" charset="2"/>
              </a:rPr>
              <a:t>).</a:t>
            </a:r>
            <a:endParaRPr lang="en-GB" sz="2000" dirty="0" smtClean="0">
              <a:latin typeface="Calibri" panose="020F0502020204030204" pitchFamily="34" charset="0"/>
            </a:endParaRPr>
          </a:p>
          <a:p>
            <a:endParaRPr lang="en-GB" sz="2000" dirty="0" smtClean="0">
              <a:latin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HEST – </a:t>
            </a:r>
            <a:r>
              <a:rPr lang="en-GB" dirty="0" smtClean="0">
                <a:latin typeface="Calibri" panose="020F0502020204030204" pitchFamily="34" charset="0"/>
              </a:rPr>
              <a:t>09.06.2020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Christoph </a:t>
            </a:r>
            <a:r>
              <a:rPr lang="de-DE" dirty="0" err="1" smtClean="0"/>
              <a:t>Heßler</a:t>
            </a:r>
            <a:r>
              <a:rPr lang="de-DE" dirty="0" smtClean="0"/>
              <a:t>, Mariusz Sapinski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103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170</Words>
  <Application>Microsoft Office PowerPoint</Application>
  <PresentationFormat>Bildschirmpräsentation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fair-gsi-folienmaster_2018</vt:lpstr>
      <vt:lpstr>HEST – 09.06.2020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C.Hessler@gsi.de</dc:creator>
  <cp:lastModifiedBy>Hessler, Christoph</cp:lastModifiedBy>
  <cp:revision>256</cp:revision>
  <cp:lastPrinted>2019-06-18T07:17:53Z</cp:lastPrinted>
  <dcterms:created xsi:type="dcterms:W3CDTF">2018-08-07T05:50:06Z</dcterms:created>
  <dcterms:modified xsi:type="dcterms:W3CDTF">2020-06-09T12:11:18Z</dcterms:modified>
</cp:coreProperties>
</file>