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/>
    <p:restoredTop sz="94316"/>
  </p:normalViewPr>
  <p:slideViewPr>
    <p:cSldViewPr snapToGrid="0" snapToObjects="1">
      <p:cViewPr varScale="1">
        <p:scale>
          <a:sx n="96" d="100"/>
          <a:sy n="96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F10BF-5AE9-3E48-9499-5104097FF76A}" type="datetimeFigureOut">
              <a:rPr lang="de-DE" smtClean="0"/>
              <a:t>09.06.2020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7543B-6BD5-2F45-93AD-335F21BABAA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25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83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349DB510-C976-824E-8B9F-18B0F672722A}"/>
              </a:ext>
            </a:extLst>
          </p:cNvPr>
          <p:cNvSpPr/>
          <p:nvPr userDrawn="1"/>
        </p:nvSpPr>
        <p:spPr>
          <a:xfrm>
            <a:off x="0" y="6612411"/>
            <a:ext cx="12192000" cy="24988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Bild 6" descr="GSI_Logo_rgb.png">
            <a:extLst>
              <a:ext uri="{FF2B5EF4-FFF2-40B4-BE49-F238E27FC236}">
                <a16:creationId xmlns:a16="http://schemas.microsoft.com/office/drawing/2014/main" id="{7472E0DA-7ED0-F840-B4F3-12E191DC8C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076" y="583587"/>
            <a:ext cx="1129081" cy="376361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C17C5B7C-9903-3D4A-BBF3-B4665739B3E0}"/>
              </a:ext>
            </a:extLst>
          </p:cNvPr>
          <p:cNvCxnSpPr>
            <a:cxnSpLocks/>
          </p:cNvCxnSpPr>
          <p:nvPr userDrawn="1"/>
        </p:nvCxnSpPr>
        <p:spPr>
          <a:xfrm>
            <a:off x="0" y="1068273"/>
            <a:ext cx="12192000" cy="855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B1CC6FC5-FEFB-A247-A993-47434ACE11E5}"/>
              </a:ext>
            </a:extLst>
          </p:cNvPr>
          <p:cNvSpPr txBox="1"/>
          <p:nvPr userDrawn="1"/>
        </p:nvSpPr>
        <p:spPr>
          <a:xfrm>
            <a:off x="412118" y="6618615"/>
            <a:ext cx="9796753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rgbClr val="333333"/>
                </a:solidFill>
                <a:latin typeface="Calibri"/>
                <a:cs typeface="Calibri"/>
              </a:rPr>
              <a:t>FAIR GmbH | GSI GmbH								Daniel Severin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AC6C8E0-565E-054F-B231-A6CA56DF89D5}"/>
              </a:ext>
            </a:extLst>
          </p:cNvPr>
          <p:cNvSpPr>
            <a:spLocks/>
          </p:cNvSpPr>
          <p:nvPr userDrawn="1"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A3481A8-5112-CC42-9A54-63410619F6FD}"/>
              </a:ext>
            </a:extLst>
          </p:cNvPr>
          <p:cNvSpPr>
            <a:spLocks/>
          </p:cNvSpPr>
          <p:nvPr userDrawn="1"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Bild 12" descr="FAIR_Logo_rgb.png">
            <a:extLst>
              <a:ext uri="{FF2B5EF4-FFF2-40B4-BE49-F238E27FC236}">
                <a16:creationId xmlns:a16="http://schemas.microsoft.com/office/drawing/2014/main" id="{A9E17D78-B949-644A-BC81-DE0B4DEDA68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926" y="430944"/>
            <a:ext cx="775055" cy="6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D736388-DA7B-BF44-8880-A2AA90768369}"/>
              </a:ext>
            </a:extLst>
          </p:cNvPr>
          <p:cNvSpPr txBox="1"/>
          <p:nvPr/>
        </p:nvSpPr>
        <p:spPr>
          <a:xfrm>
            <a:off x="571500" y="0"/>
            <a:ext cx="8894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err="1"/>
              <a:t>Machine</a:t>
            </a:r>
            <a:r>
              <a:rPr lang="de-DE" sz="3200" dirty="0"/>
              <a:t> Meeting</a:t>
            </a:r>
          </a:p>
          <a:p>
            <a:pPr algn="ctr"/>
            <a:r>
              <a:rPr lang="de-DE" sz="1600" dirty="0"/>
              <a:t>09.06.2020; 14h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410B61D-4B45-834C-B1E8-BE3BD0CF9D45}"/>
              </a:ext>
            </a:extLst>
          </p:cNvPr>
          <p:cNvSpPr txBox="1"/>
          <p:nvPr/>
        </p:nvSpPr>
        <p:spPr>
          <a:xfrm>
            <a:off x="2590800" y="1346005"/>
            <a:ext cx="7010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Short preview of “w/o A4” assessment 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EFA145A-BDE1-044A-9975-E9F972B5C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61332"/>
              </p:ext>
            </p:extLst>
          </p:nvPr>
        </p:nvGraphicFramePr>
        <p:xfrm>
          <a:off x="571500" y="2077345"/>
          <a:ext cx="812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700453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503999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285855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819930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54931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UNILAC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ESR / CRY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86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APPA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46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69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480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SPARC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29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CBM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Hades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*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47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mCBM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626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NUSTAR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SPEC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*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52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SFRS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66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03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R3B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098824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A39FAAD-D02D-2F4E-8354-AE98B2D73B9F}"/>
              </a:ext>
            </a:extLst>
          </p:cNvPr>
          <p:cNvSpPr txBox="1"/>
          <p:nvPr/>
        </p:nvSpPr>
        <p:spPr>
          <a:xfrm>
            <a:off x="599574" y="6364705"/>
            <a:ext cx="3369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Still under evaluation by the collaboration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2BB16FC9-4BA9-8C40-86FD-BF993D1A1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53532"/>
              </p:ext>
            </p:extLst>
          </p:nvPr>
        </p:nvGraphicFramePr>
        <p:xfrm>
          <a:off x="8763668" y="5000808"/>
          <a:ext cx="33697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248">
                  <a:extLst>
                    <a:ext uri="{9D8B030D-6E8A-4147-A177-3AD203B41FA5}">
                      <a16:colId xmlns:a16="http://schemas.microsoft.com/office/drawing/2014/main" val="1992976547"/>
                    </a:ext>
                  </a:extLst>
                </a:gridCol>
                <a:gridCol w="2640520">
                  <a:extLst>
                    <a:ext uri="{9D8B030D-6E8A-4147-A177-3AD203B41FA5}">
                      <a16:colId xmlns:a16="http://schemas.microsoft.com/office/drawing/2014/main" val="2804481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noProof="0">
                          <a:solidFill>
                            <a:schemeClr val="tx1"/>
                          </a:solidFill>
                        </a:rPr>
                        <a:t>No limitation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850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noProof="0">
                          <a:solidFill>
                            <a:schemeClr val="tx1"/>
                          </a:solidFill>
                        </a:rPr>
                        <a:t>Minor limitation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67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noProof="0">
                          <a:solidFill>
                            <a:schemeClr val="tx1"/>
                          </a:solidFill>
                        </a:rPr>
                        <a:t>limitations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1728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862220" y="2669628"/>
            <a:ext cx="31243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Rough</a:t>
            </a:r>
            <a:r>
              <a:rPr lang="de-DE" dirty="0" smtClean="0"/>
              <a:t> </a:t>
            </a:r>
            <a:r>
              <a:rPr lang="de-DE" dirty="0" err="1" smtClean="0"/>
              <a:t>estimate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particles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fission</a:t>
            </a:r>
            <a:r>
              <a:rPr lang="de-DE" dirty="0" smtClean="0"/>
              <a:t> </a:t>
            </a:r>
            <a:r>
              <a:rPr lang="de-DE" dirty="0" err="1" smtClean="0"/>
              <a:t>fragment</a:t>
            </a:r>
            <a:r>
              <a:rPr lang="de-DE" dirty="0" smtClean="0"/>
              <a:t> rate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reduced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factor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2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beam </a:t>
            </a:r>
            <a:r>
              <a:rPr lang="de-DE" dirty="0" err="1" smtClean="0"/>
              <a:t>energy</a:t>
            </a:r>
            <a:r>
              <a:rPr lang="de-DE" dirty="0" smtClean="0"/>
              <a:t> </a:t>
            </a:r>
            <a:r>
              <a:rPr lang="de-DE" dirty="0" err="1" smtClean="0"/>
              <a:t>goes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1GeV/u </a:t>
            </a:r>
            <a:r>
              <a:rPr lang="de-DE" dirty="0" err="1" smtClean="0"/>
              <a:t>to</a:t>
            </a:r>
            <a:r>
              <a:rPr lang="de-DE" dirty="0" smtClean="0"/>
              <a:t> 900MeV/u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84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Bai, Mei Prof. Dr.</cp:lastModifiedBy>
  <cp:revision>31</cp:revision>
  <dcterms:created xsi:type="dcterms:W3CDTF">2019-12-10T12:31:12Z</dcterms:created>
  <dcterms:modified xsi:type="dcterms:W3CDTF">2020-06-10T08:51:15Z</dcterms:modified>
</cp:coreProperties>
</file>