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26" r:id="rId3"/>
    <p:sldId id="327" r:id="rId4"/>
    <p:sldId id="337" r:id="rId5"/>
    <p:sldId id="359" r:id="rId6"/>
    <p:sldId id="344" r:id="rId7"/>
    <p:sldId id="258" r:id="rId8"/>
    <p:sldId id="350" r:id="rId9"/>
    <p:sldId id="339" r:id="rId10"/>
    <p:sldId id="340" r:id="rId11"/>
    <p:sldId id="357" r:id="rId12"/>
    <p:sldId id="347" r:id="rId13"/>
    <p:sldId id="360" r:id="rId14"/>
    <p:sldId id="358" r:id="rId15"/>
    <p:sldId id="345" r:id="rId16"/>
    <p:sldId id="348" r:id="rId17"/>
    <p:sldId id="361" r:id="rId18"/>
    <p:sldId id="362" r:id="rId19"/>
    <p:sldId id="346" r:id="rId20"/>
    <p:sldId id="328" r:id="rId21"/>
    <p:sldId id="343" r:id="rId22"/>
    <p:sldId id="355" r:id="rId23"/>
    <p:sldId id="323" r:id="rId24"/>
    <p:sldId id="354" r:id="rId25"/>
  </p:sldIdLst>
  <p:sldSz cx="9144000" cy="6858000" type="screen4x3"/>
  <p:notesSz cx="6797675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000099"/>
    <a:srgbClr val="FFFFCC"/>
    <a:srgbClr val="FF3399"/>
    <a:srgbClr val="FF6699"/>
    <a:srgbClr val="FF0000"/>
    <a:srgbClr val="339966"/>
    <a:srgbClr val="CCECFF"/>
    <a:srgbClr val="9933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67" autoAdjust="0"/>
    <p:restoredTop sz="99531" autoAdjust="0"/>
  </p:normalViewPr>
  <p:slideViewPr>
    <p:cSldViewPr snapToGrid="0" snapToObjects="1">
      <p:cViewPr varScale="1">
        <p:scale>
          <a:sx n="80" d="100"/>
          <a:sy n="80" d="100"/>
        </p:scale>
        <p:origin x="12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-7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-Arbeitsblat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8416173994239"/>
          <c:y val="4.9774945613460922E-2"/>
          <c:w val="0.81264102147125017"/>
          <c:h val="0.7981086960706929"/>
        </c:manualLayout>
      </c:layout>
      <c:scatterChart>
        <c:scatterStyle val="lineMarker"/>
        <c:varyColors val="0"/>
        <c:ser>
          <c:idx val="0"/>
          <c:order val="0"/>
          <c:tx>
            <c:v>efficiency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2225">
                <a:solidFill>
                  <a:schemeClr val="accent1"/>
                </a:solidFill>
              </a:ln>
              <a:effectLst/>
            </c:spPr>
          </c:marker>
          <c:xVal>
            <c:numRef>
              <c:f>Tabelle1!$A$1:$A$20</c:f>
              <c:numCache>
                <c:formatCode>0.00</c:formatCode>
                <c:ptCount val="20"/>
                <c:pt idx="0">
                  <c:v>1850000</c:v>
                </c:pt>
                <c:pt idx="1">
                  <c:v>2050000</c:v>
                </c:pt>
                <c:pt idx="2">
                  <c:v>3100000</c:v>
                </c:pt>
                <c:pt idx="3">
                  <c:v>4400000</c:v>
                </c:pt>
                <c:pt idx="4">
                  <c:v>5900000</c:v>
                </c:pt>
                <c:pt idx="5">
                  <c:v>7100000</c:v>
                </c:pt>
                <c:pt idx="6">
                  <c:v>9100000</c:v>
                </c:pt>
                <c:pt idx="7">
                  <c:v>10200000</c:v>
                </c:pt>
                <c:pt idx="8">
                  <c:v>10500000</c:v>
                </c:pt>
                <c:pt idx="9">
                  <c:v>11000000</c:v>
                </c:pt>
                <c:pt idx="10">
                  <c:v>14800000</c:v>
                </c:pt>
                <c:pt idx="11">
                  <c:v>18500000</c:v>
                </c:pt>
                <c:pt idx="12">
                  <c:v>21000000</c:v>
                </c:pt>
                <c:pt idx="13">
                  <c:v>22500000</c:v>
                </c:pt>
                <c:pt idx="14">
                  <c:v>26000000</c:v>
                </c:pt>
                <c:pt idx="15">
                  <c:v>35500000</c:v>
                </c:pt>
                <c:pt idx="16">
                  <c:v>36000000</c:v>
                </c:pt>
                <c:pt idx="17">
                  <c:v>43000000</c:v>
                </c:pt>
                <c:pt idx="18">
                  <c:v>48500000</c:v>
                </c:pt>
                <c:pt idx="19">
                  <c:v>49000000</c:v>
                </c:pt>
              </c:numCache>
            </c:numRef>
          </c:xVal>
          <c:yVal>
            <c:numRef>
              <c:f>Tabelle1!$B$1:$B$20</c:f>
              <c:numCache>
                <c:formatCode>0.00</c:formatCode>
                <c:ptCount val="20"/>
                <c:pt idx="0">
                  <c:v>95</c:v>
                </c:pt>
                <c:pt idx="1">
                  <c:v>96</c:v>
                </c:pt>
                <c:pt idx="2">
                  <c:v>95</c:v>
                </c:pt>
                <c:pt idx="3">
                  <c:v>85</c:v>
                </c:pt>
                <c:pt idx="4">
                  <c:v>87</c:v>
                </c:pt>
                <c:pt idx="5">
                  <c:v>82</c:v>
                </c:pt>
                <c:pt idx="6">
                  <c:v>81</c:v>
                </c:pt>
                <c:pt idx="7">
                  <c:v>76</c:v>
                </c:pt>
                <c:pt idx="8">
                  <c:v>81</c:v>
                </c:pt>
                <c:pt idx="9">
                  <c:v>79.5</c:v>
                </c:pt>
                <c:pt idx="10">
                  <c:v>65</c:v>
                </c:pt>
                <c:pt idx="11">
                  <c:v>43.8</c:v>
                </c:pt>
                <c:pt idx="12">
                  <c:v>43.6</c:v>
                </c:pt>
                <c:pt idx="13">
                  <c:v>35</c:v>
                </c:pt>
                <c:pt idx="14">
                  <c:v>34.299999999999997</c:v>
                </c:pt>
                <c:pt idx="15">
                  <c:v>24</c:v>
                </c:pt>
                <c:pt idx="16">
                  <c:v>24.6</c:v>
                </c:pt>
                <c:pt idx="17">
                  <c:v>22</c:v>
                </c:pt>
                <c:pt idx="18">
                  <c:v>18.7</c:v>
                </c:pt>
                <c:pt idx="19">
                  <c:v>17.7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F00-4EC6-BAFA-C25EE25CFA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3721680"/>
        <c:axId val="393725616"/>
      </c:scatterChart>
      <c:valAx>
        <c:axId val="393721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ln w="0"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100"/>
                  <a:t>particle number</a:t>
                </a:r>
              </a:p>
            </c:rich>
          </c:tx>
          <c:layout>
            <c:manualLayout>
              <c:xMode val="edge"/>
              <c:yMode val="edge"/>
              <c:x val="0.429879083235848"/>
              <c:y val="0.921714785651793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ln w="0"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 w="0">
                  <a:solidFill>
                    <a:schemeClr val="tx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3725616"/>
        <c:crosses val="autoZero"/>
        <c:crossBetween val="midCat"/>
      </c:valAx>
      <c:valAx>
        <c:axId val="39372561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ln w="0"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100"/>
                  <a:t>efficiency [%]</a:t>
                </a:r>
              </a:p>
            </c:rich>
          </c:tx>
          <c:layout>
            <c:manualLayout>
              <c:xMode val="edge"/>
              <c:yMode val="edge"/>
              <c:x val="0"/>
              <c:y val="0.330442985580347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ln w="0"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 w="0">
                  <a:solidFill>
                    <a:schemeClr val="tx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3721680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6350" cap="flat" cmpd="sng" algn="ctr">
      <a:solidFill>
        <a:schemeClr val="bg1">
          <a:lumMod val="65000"/>
        </a:schemeClr>
      </a:solidFill>
      <a:round/>
    </a:ln>
    <a:effectLst/>
  </c:spPr>
  <c:txPr>
    <a:bodyPr/>
    <a:lstStyle/>
    <a:p>
      <a:pPr>
        <a:defRPr>
          <a:ln w="0">
            <a:solidFill>
              <a:schemeClr val="tx1"/>
            </a:solidFill>
          </a:ln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3399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Tabelle1!$A$1:$A$20</c:f>
              <c:numCache>
                <c:formatCode>0.00</c:formatCode>
                <c:ptCount val="20"/>
                <c:pt idx="0">
                  <c:v>1850000</c:v>
                </c:pt>
                <c:pt idx="1">
                  <c:v>2050000</c:v>
                </c:pt>
                <c:pt idx="2">
                  <c:v>3100000</c:v>
                </c:pt>
                <c:pt idx="3">
                  <c:v>4400000</c:v>
                </c:pt>
                <c:pt idx="4">
                  <c:v>5900000</c:v>
                </c:pt>
                <c:pt idx="5">
                  <c:v>7100000</c:v>
                </c:pt>
                <c:pt idx="6">
                  <c:v>9100000</c:v>
                </c:pt>
                <c:pt idx="7">
                  <c:v>10200000</c:v>
                </c:pt>
                <c:pt idx="8">
                  <c:v>10500000</c:v>
                </c:pt>
                <c:pt idx="9">
                  <c:v>11000000</c:v>
                </c:pt>
                <c:pt idx="10">
                  <c:v>14800000</c:v>
                </c:pt>
                <c:pt idx="11">
                  <c:v>18500000</c:v>
                </c:pt>
                <c:pt idx="12">
                  <c:v>21000000</c:v>
                </c:pt>
                <c:pt idx="13">
                  <c:v>22500000</c:v>
                </c:pt>
                <c:pt idx="14">
                  <c:v>26000000</c:v>
                </c:pt>
                <c:pt idx="15">
                  <c:v>35500000</c:v>
                </c:pt>
                <c:pt idx="16">
                  <c:v>36000000</c:v>
                </c:pt>
                <c:pt idx="17">
                  <c:v>43000000</c:v>
                </c:pt>
                <c:pt idx="18">
                  <c:v>48500000</c:v>
                </c:pt>
                <c:pt idx="19">
                  <c:v>49000000</c:v>
                </c:pt>
              </c:numCache>
            </c:numRef>
          </c:xVal>
          <c:yVal>
            <c:numRef>
              <c:f>Tabelle1!$C$1:$C$20</c:f>
              <c:numCache>
                <c:formatCode>General</c:formatCode>
                <c:ptCount val="20"/>
                <c:pt idx="0">
                  <c:v>1757500</c:v>
                </c:pt>
                <c:pt idx="1">
                  <c:v>1968000</c:v>
                </c:pt>
                <c:pt idx="2">
                  <c:v>2945000</c:v>
                </c:pt>
                <c:pt idx="3">
                  <c:v>3740000</c:v>
                </c:pt>
                <c:pt idx="4">
                  <c:v>5133000</c:v>
                </c:pt>
                <c:pt idx="5">
                  <c:v>5822000</c:v>
                </c:pt>
                <c:pt idx="6">
                  <c:v>7371000</c:v>
                </c:pt>
                <c:pt idx="7">
                  <c:v>7752000</c:v>
                </c:pt>
                <c:pt idx="8">
                  <c:v>8505000</c:v>
                </c:pt>
                <c:pt idx="9">
                  <c:v>8745000</c:v>
                </c:pt>
                <c:pt idx="10">
                  <c:v>9620000</c:v>
                </c:pt>
                <c:pt idx="11">
                  <c:v>8103000</c:v>
                </c:pt>
                <c:pt idx="12">
                  <c:v>9156000</c:v>
                </c:pt>
                <c:pt idx="13">
                  <c:v>7875000</c:v>
                </c:pt>
                <c:pt idx="14">
                  <c:v>8917999.9999999981</c:v>
                </c:pt>
                <c:pt idx="15">
                  <c:v>8520000</c:v>
                </c:pt>
                <c:pt idx="16">
                  <c:v>8856000</c:v>
                </c:pt>
                <c:pt idx="17">
                  <c:v>9460000</c:v>
                </c:pt>
                <c:pt idx="18">
                  <c:v>9069500</c:v>
                </c:pt>
                <c:pt idx="19">
                  <c:v>8673000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5F0-41F4-860F-AF41D298C0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5428056"/>
        <c:axId val="392107048"/>
      </c:scatterChart>
      <c:valAx>
        <c:axId val="465428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ln w="0"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100"/>
                  <a:t>initial</a:t>
                </a:r>
                <a:r>
                  <a:rPr lang="de-DE" sz="1100" baseline="0"/>
                  <a:t> particle number</a:t>
                </a:r>
                <a:endParaRPr lang="de-DE" sz="11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ln w="0"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 w="0">
                  <a:solidFill>
                    <a:schemeClr val="tx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2107048"/>
        <c:crosses val="autoZero"/>
        <c:crossBetween val="midCat"/>
      </c:valAx>
      <c:valAx>
        <c:axId val="392107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ln w="0"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100"/>
                  <a:t>final</a:t>
                </a:r>
                <a:r>
                  <a:rPr lang="de-DE" sz="1100" baseline="0"/>
                  <a:t> particle number</a:t>
                </a:r>
                <a:endParaRPr lang="de-DE" sz="11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ln w="0">
                    <a:solidFill>
                      <a:schemeClr val="tx1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 w="0">
                  <a:solidFill>
                    <a:schemeClr val="tx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654280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anchor="t" anchorCtr="1"/>
    <a:lstStyle/>
    <a:p>
      <a:pPr>
        <a:defRPr>
          <a:ln w="0">
            <a:solidFill>
              <a:schemeClr val="tx1"/>
            </a:solidFill>
          </a:ln>
        </a:defRPr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 smtClean="0"/>
              <a:t>ESR-BPMs</a:t>
            </a:r>
            <a:endParaRPr lang="de-DE" dirty="0"/>
          </a:p>
        </c:rich>
      </c:tx>
      <c:layout>
        <c:manualLayout>
          <c:xMode val="edge"/>
          <c:yMode val="edge"/>
          <c:x val="0.4206440910000992"/>
          <c:y val="4.74413574703172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7.8995438083830652E-2"/>
          <c:y val="0.14271941705653771"/>
          <c:w val="0.87371959359255114"/>
          <c:h val="0.54377975007369905"/>
        </c:manualLayout>
      </c:layout>
      <c:scatterChart>
        <c:scatterStyle val="lineMarker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GE02DX1_lib14_sl3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Tabelle1!$A$47:$A$228</c:f>
              <c:numCache>
                <c:formatCode>General</c:formatCode>
                <c:ptCount val="182"/>
                <c:pt idx="0">
                  <c:v>4.4320000000000004</c:v>
                </c:pt>
                <c:pt idx="1">
                  <c:v>4.5359999999999996</c:v>
                </c:pt>
                <c:pt idx="2">
                  <c:v>4.6319999999999997</c:v>
                </c:pt>
                <c:pt idx="3">
                  <c:v>4.7359999999999998</c:v>
                </c:pt>
                <c:pt idx="4">
                  <c:v>4.8319999999999999</c:v>
                </c:pt>
                <c:pt idx="5">
                  <c:v>4.9359999999999999</c:v>
                </c:pt>
                <c:pt idx="6">
                  <c:v>5.032</c:v>
                </c:pt>
                <c:pt idx="7">
                  <c:v>5.1360000000000001</c:v>
                </c:pt>
                <c:pt idx="8">
                  <c:v>5.2320000000000002</c:v>
                </c:pt>
                <c:pt idx="9">
                  <c:v>5.3360000000000003</c:v>
                </c:pt>
                <c:pt idx="10">
                  <c:v>5.4320000000000004</c:v>
                </c:pt>
                <c:pt idx="11">
                  <c:v>5.5359999999999996</c:v>
                </c:pt>
                <c:pt idx="12">
                  <c:v>5.6319999999999997</c:v>
                </c:pt>
                <c:pt idx="13">
                  <c:v>5.7359999999999998</c:v>
                </c:pt>
                <c:pt idx="14">
                  <c:v>5.8319999999999999</c:v>
                </c:pt>
                <c:pt idx="15">
                  <c:v>5.9359999999999999</c:v>
                </c:pt>
                <c:pt idx="16">
                  <c:v>6.032</c:v>
                </c:pt>
                <c:pt idx="17">
                  <c:v>6.1360000000000001</c:v>
                </c:pt>
                <c:pt idx="18">
                  <c:v>6.2320000000000002</c:v>
                </c:pt>
                <c:pt idx="19">
                  <c:v>6.3360000000000003</c:v>
                </c:pt>
                <c:pt idx="20">
                  <c:v>6.4320000000000004</c:v>
                </c:pt>
                <c:pt idx="21">
                  <c:v>6.5359999999999996</c:v>
                </c:pt>
                <c:pt idx="22">
                  <c:v>6.6319999999999997</c:v>
                </c:pt>
                <c:pt idx="23">
                  <c:v>6.7359999999999998</c:v>
                </c:pt>
                <c:pt idx="24">
                  <c:v>6.8319999999999999</c:v>
                </c:pt>
                <c:pt idx="25">
                  <c:v>6.9359999999999999</c:v>
                </c:pt>
                <c:pt idx="26">
                  <c:v>7.032</c:v>
                </c:pt>
                <c:pt idx="27">
                  <c:v>7.1360000000000001</c:v>
                </c:pt>
                <c:pt idx="28">
                  <c:v>7.2320000000000002</c:v>
                </c:pt>
                <c:pt idx="29">
                  <c:v>7.3360000000000003</c:v>
                </c:pt>
                <c:pt idx="30">
                  <c:v>7.4320000000000004</c:v>
                </c:pt>
                <c:pt idx="31">
                  <c:v>7.5359999999999996</c:v>
                </c:pt>
                <c:pt idx="32">
                  <c:v>7.6319999999999997</c:v>
                </c:pt>
                <c:pt idx="33">
                  <c:v>7.7359999999999998</c:v>
                </c:pt>
                <c:pt idx="34">
                  <c:v>7.8319999999999999</c:v>
                </c:pt>
                <c:pt idx="35">
                  <c:v>7.9359999999999999</c:v>
                </c:pt>
                <c:pt idx="36">
                  <c:v>8.0399999999999991</c:v>
                </c:pt>
                <c:pt idx="37">
                  <c:v>8.1359999999999992</c:v>
                </c:pt>
                <c:pt idx="38">
                  <c:v>8.24</c:v>
                </c:pt>
                <c:pt idx="39">
                  <c:v>8.3360000000000003</c:v>
                </c:pt>
                <c:pt idx="40">
                  <c:v>8.44</c:v>
                </c:pt>
                <c:pt idx="41">
                  <c:v>8.5359999999999996</c:v>
                </c:pt>
                <c:pt idx="42">
                  <c:v>8.64</c:v>
                </c:pt>
                <c:pt idx="43">
                  <c:v>8.7360000000000007</c:v>
                </c:pt>
                <c:pt idx="44">
                  <c:v>8.84</c:v>
                </c:pt>
                <c:pt idx="45">
                  <c:v>8.9359999999999999</c:v>
                </c:pt>
                <c:pt idx="46">
                  <c:v>9.0399999999999991</c:v>
                </c:pt>
                <c:pt idx="47">
                  <c:v>9.1359999999999992</c:v>
                </c:pt>
                <c:pt idx="48">
                  <c:v>9.24</c:v>
                </c:pt>
                <c:pt idx="49">
                  <c:v>9.3360000000000003</c:v>
                </c:pt>
                <c:pt idx="50">
                  <c:v>9.44</c:v>
                </c:pt>
                <c:pt idx="51">
                  <c:v>9.5359999999999996</c:v>
                </c:pt>
                <c:pt idx="52">
                  <c:v>9.64</c:v>
                </c:pt>
                <c:pt idx="53">
                  <c:v>9.7360000000000007</c:v>
                </c:pt>
                <c:pt idx="54">
                  <c:v>9.84</c:v>
                </c:pt>
                <c:pt idx="55">
                  <c:v>9.9359999999999999</c:v>
                </c:pt>
                <c:pt idx="56">
                  <c:v>10.039999999999999</c:v>
                </c:pt>
                <c:pt idx="57">
                  <c:v>10.135999999999999</c:v>
                </c:pt>
                <c:pt idx="58">
                  <c:v>10.24</c:v>
                </c:pt>
                <c:pt idx="59">
                  <c:v>10.336</c:v>
                </c:pt>
                <c:pt idx="60">
                  <c:v>10.44</c:v>
                </c:pt>
                <c:pt idx="61">
                  <c:v>10.536</c:v>
                </c:pt>
                <c:pt idx="62">
                  <c:v>10.64</c:v>
                </c:pt>
                <c:pt idx="63">
                  <c:v>10.736000000000001</c:v>
                </c:pt>
                <c:pt idx="64">
                  <c:v>10.84</c:v>
                </c:pt>
                <c:pt idx="65">
                  <c:v>10.936</c:v>
                </c:pt>
                <c:pt idx="66">
                  <c:v>11.04</c:v>
                </c:pt>
                <c:pt idx="67">
                  <c:v>11.135999999999999</c:v>
                </c:pt>
                <c:pt idx="68">
                  <c:v>11.24</c:v>
                </c:pt>
                <c:pt idx="69">
                  <c:v>11.336</c:v>
                </c:pt>
                <c:pt idx="70">
                  <c:v>11.44</c:v>
                </c:pt>
                <c:pt idx="71">
                  <c:v>11.536</c:v>
                </c:pt>
                <c:pt idx="72">
                  <c:v>11.648</c:v>
                </c:pt>
                <c:pt idx="73">
                  <c:v>11.736000000000001</c:v>
                </c:pt>
                <c:pt idx="74">
                  <c:v>11.84</c:v>
                </c:pt>
                <c:pt idx="75">
                  <c:v>11.936</c:v>
                </c:pt>
                <c:pt idx="76">
                  <c:v>12.04</c:v>
                </c:pt>
                <c:pt idx="77">
                  <c:v>12.135999999999999</c:v>
                </c:pt>
                <c:pt idx="78">
                  <c:v>12.24</c:v>
                </c:pt>
                <c:pt idx="79">
                  <c:v>12.336</c:v>
                </c:pt>
                <c:pt idx="80">
                  <c:v>12.44</c:v>
                </c:pt>
                <c:pt idx="81">
                  <c:v>12.536</c:v>
                </c:pt>
                <c:pt idx="82">
                  <c:v>12.64</c:v>
                </c:pt>
                <c:pt idx="83">
                  <c:v>12.744</c:v>
                </c:pt>
                <c:pt idx="84">
                  <c:v>12.84</c:v>
                </c:pt>
                <c:pt idx="85">
                  <c:v>12.944000000000001</c:v>
                </c:pt>
                <c:pt idx="86">
                  <c:v>13.04</c:v>
                </c:pt>
                <c:pt idx="87">
                  <c:v>13.144</c:v>
                </c:pt>
                <c:pt idx="88">
                  <c:v>13.24</c:v>
                </c:pt>
                <c:pt idx="89">
                  <c:v>13.343999999999999</c:v>
                </c:pt>
                <c:pt idx="90">
                  <c:v>13.44</c:v>
                </c:pt>
                <c:pt idx="91">
                  <c:v>13.544</c:v>
                </c:pt>
                <c:pt idx="92">
                  <c:v>13.64</c:v>
                </c:pt>
                <c:pt idx="93">
                  <c:v>13.744</c:v>
                </c:pt>
                <c:pt idx="94">
                  <c:v>13.84</c:v>
                </c:pt>
                <c:pt idx="95">
                  <c:v>13.944000000000001</c:v>
                </c:pt>
                <c:pt idx="96">
                  <c:v>14.04</c:v>
                </c:pt>
                <c:pt idx="97">
                  <c:v>14.144</c:v>
                </c:pt>
                <c:pt idx="98">
                  <c:v>14.24</c:v>
                </c:pt>
                <c:pt idx="99">
                  <c:v>14.343999999999999</c:v>
                </c:pt>
                <c:pt idx="100">
                  <c:v>14.44</c:v>
                </c:pt>
                <c:pt idx="101">
                  <c:v>14.544</c:v>
                </c:pt>
                <c:pt idx="102">
                  <c:v>14.64</c:v>
                </c:pt>
                <c:pt idx="103">
                  <c:v>14.744</c:v>
                </c:pt>
                <c:pt idx="104">
                  <c:v>14.84</c:v>
                </c:pt>
                <c:pt idx="105">
                  <c:v>14.944000000000001</c:v>
                </c:pt>
                <c:pt idx="106">
                  <c:v>15.04</c:v>
                </c:pt>
                <c:pt idx="107">
                  <c:v>15.144</c:v>
                </c:pt>
                <c:pt idx="108">
                  <c:v>15.24</c:v>
                </c:pt>
                <c:pt idx="109">
                  <c:v>15.343999999999999</c:v>
                </c:pt>
                <c:pt idx="110">
                  <c:v>15.44</c:v>
                </c:pt>
                <c:pt idx="111">
                  <c:v>15.544</c:v>
                </c:pt>
                <c:pt idx="112">
                  <c:v>15.64</c:v>
                </c:pt>
                <c:pt idx="113">
                  <c:v>15.744</c:v>
                </c:pt>
                <c:pt idx="114">
                  <c:v>15.84</c:v>
                </c:pt>
                <c:pt idx="115">
                  <c:v>15.944000000000001</c:v>
                </c:pt>
                <c:pt idx="116">
                  <c:v>16.04</c:v>
                </c:pt>
                <c:pt idx="117">
                  <c:v>16.143999999999998</c:v>
                </c:pt>
                <c:pt idx="118">
                  <c:v>16.239999999999998</c:v>
                </c:pt>
                <c:pt idx="119">
                  <c:v>16.344000000000001</c:v>
                </c:pt>
                <c:pt idx="120">
                  <c:v>16.440000000000001</c:v>
                </c:pt>
                <c:pt idx="121">
                  <c:v>16.544</c:v>
                </c:pt>
                <c:pt idx="122">
                  <c:v>16.648</c:v>
                </c:pt>
                <c:pt idx="123">
                  <c:v>16.744</c:v>
                </c:pt>
                <c:pt idx="124">
                  <c:v>16.84</c:v>
                </c:pt>
                <c:pt idx="125">
                  <c:v>16.943999999999999</c:v>
                </c:pt>
                <c:pt idx="126">
                  <c:v>17.047999999999998</c:v>
                </c:pt>
                <c:pt idx="127">
                  <c:v>17.143999999999998</c:v>
                </c:pt>
                <c:pt idx="128">
                  <c:v>17.248130816</c:v>
                </c:pt>
                <c:pt idx="129">
                  <c:v>17.344130816</c:v>
                </c:pt>
                <c:pt idx="130">
                  <c:v>17.448130815999999</c:v>
                </c:pt>
                <c:pt idx="131">
                  <c:v>17.544130815999999</c:v>
                </c:pt>
                <c:pt idx="132">
                  <c:v>17.648130815999998</c:v>
                </c:pt>
                <c:pt idx="133">
                  <c:v>17.744130815999998</c:v>
                </c:pt>
                <c:pt idx="134">
                  <c:v>17.848130816000001</c:v>
                </c:pt>
                <c:pt idx="135">
                  <c:v>17.944130816000001</c:v>
                </c:pt>
                <c:pt idx="136">
                  <c:v>18.048130816</c:v>
                </c:pt>
                <c:pt idx="137">
                  <c:v>18.144130816000001</c:v>
                </c:pt>
                <c:pt idx="138">
                  <c:v>18.248130816</c:v>
                </c:pt>
                <c:pt idx="139">
                  <c:v>18.344130816</c:v>
                </c:pt>
                <c:pt idx="140">
                  <c:v>18.448130815999999</c:v>
                </c:pt>
                <c:pt idx="141">
                  <c:v>18.544130815999999</c:v>
                </c:pt>
                <c:pt idx="142">
                  <c:v>18.648130815999998</c:v>
                </c:pt>
                <c:pt idx="143">
                  <c:v>18.744130815999998</c:v>
                </c:pt>
                <c:pt idx="144">
                  <c:v>18.848130816000001</c:v>
                </c:pt>
                <c:pt idx="145">
                  <c:v>18.944130816000001</c:v>
                </c:pt>
                <c:pt idx="146">
                  <c:v>19.048130816</c:v>
                </c:pt>
                <c:pt idx="147">
                  <c:v>19.144130816000001</c:v>
                </c:pt>
                <c:pt idx="148">
                  <c:v>19.248130816</c:v>
                </c:pt>
                <c:pt idx="149">
                  <c:v>19.344130816</c:v>
                </c:pt>
                <c:pt idx="150">
                  <c:v>19.448130815999999</c:v>
                </c:pt>
                <c:pt idx="151">
                  <c:v>19.544130815999999</c:v>
                </c:pt>
                <c:pt idx="152">
                  <c:v>19.648130815999998</c:v>
                </c:pt>
                <c:pt idx="153">
                  <c:v>19.744130815999998</c:v>
                </c:pt>
                <c:pt idx="154">
                  <c:v>19.848130816000001</c:v>
                </c:pt>
                <c:pt idx="155">
                  <c:v>19.944130816000001</c:v>
                </c:pt>
                <c:pt idx="156">
                  <c:v>20.048130816</c:v>
                </c:pt>
                <c:pt idx="157">
                  <c:v>20.144130816000001</c:v>
                </c:pt>
                <c:pt idx="158">
                  <c:v>20.248130816</c:v>
                </c:pt>
                <c:pt idx="159">
                  <c:v>20.344130816</c:v>
                </c:pt>
                <c:pt idx="160">
                  <c:v>20.448130815999999</c:v>
                </c:pt>
                <c:pt idx="161">
                  <c:v>20.544130815999999</c:v>
                </c:pt>
                <c:pt idx="162">
                  <c:v>20.648130815999998</c:v>
                </c:pt>
                <c:pt idx="163">
                  <c:v>20.744130815999998</c:v>
                </c:pt>
                <c:pt idx="164">
                  <c:v>20.848130816000001</c:v>
                </c:pt>
                <c:pt idx="165">
                  <c:v>20.952130816</c:v>
                </c:pt>
                <c:pt idx="166">
                  <c:v>21.048130816</c:v>
                </c:pt>
                <c:pt idx="167">
                  <c:v>21.144130816000001</c:v>
                </c:pt>
                <c:pt idx="168">
                  <c:v>21.248130816</c:v>
                </c:pt>
                <c:pt idx="169">
                  <c:v>21.352130815999999</c:v>
                </c:pt>
                <c:pt idx="170">
                  <c:v>21.448130815999999</c:v>
                </c:pt>
                <c:pt idx="171">
                  <c:v>21.552130815999998</c:v>
                </c:pt>
                <c:pt idx="172">
                  <c:v>21.648130815999998</c:v>
                </c:pt>
                <c:pt idx="173">
                  <c:v>21.752130816000001</c:v>
                </c:pt>
                <c:pt idx="174">
                  <c:v>21.848130816000001</c:v>
                </c:pt>
                <c:pt idx="175">
                  <c:v>21.952130816</c:v>
                </c:pt>
                <c:pt idx="176">
                  <c:v>22.048130816</c:v>
                </c:pt>
                <c:pt idx="177">
                  <c:v>22.152130816</c:v>
                </c:pt>
                <c:pt idx="178">
                  <c:v>22.248130816</c:v>
                </c:pt>
                <c:pt idx="179">
                  <c:v>22.352130815999999</c:v>
                </c:pt>
                <c:pt idx="180">
                  <c:v>22.448130815999999</c:v>
                </c:pt>
                <c:pt idx="181">
                  <c:v>22.552130815999998</c:v>
                </c:pt>
              </c:numCache>
            </c:numRef>
          </c:xVal>
          <c:yVal>
            <c:numRef>
              <c:f>Tabelle1!$B$47:$B$228</c:f>
              <c:numCache>
                <c:formatCode>General</c:formatCode>
                <c:ptCount val="182"/>
                <c:pt idx="0">
                  <c:v>-2.3366604000329999E-2</c:v>
                </c:pt>
                <c:pt idx="1">
                  <c:v>-2.3308767005801E-2</c:v>
                </c:pt>
                <c:pt idx="2">
                  <c:v>-2.3298179730773E-2</c:v>
                </c:pt>
                <c:pt idx="3">
                  <c:v>-2.3314815014601E-2</c:v>
                </c:pt>
                <c:pt idx="4">
                  <c:v>-2.3311415687204001E-2</c:v>
                </c:pt>
                <c:pt idx="5">
                  <c:v>-2.3282010108233001E-2</c:v>
                </c:pt>
                <c:pt idx="6">
                  <c:v>-2.3280212655664E-2</c:v>
                </c:pt>
                <c:pt idx="7">
                  <c:v>-2.3307781666517001E-2</c:v>
                </c:pt>
                <c:pt idx="8">
                  <c:v>-2.3319719359279002E-2</c:v>
                </c:pt>
                <c:pt idx="9">
                  <c:v>-2.3329200223088001E-2</c:v>
                </c:pt>
                <c:pt idx="10">
                  <c:v>-2.3331796750426001E-2</c:v>
                </c:pt>
                <c:pt idx="11">
                  <c:v>-2.3341875523329E-2</c:v>
                </c:pt>
                <c:pt idx="12">
                  <c:v>-2.3342184722424001E-2</c:v>
                </c:pt>
                <c:pt idx="13">
                  <c:v>-2.3340150713920999E-2</c:v>
                </c:pt>
                <c:pt idx="14">
                  <c:v>-2.3330051451922001E-2</c:v>
                </c:pt>
                <c:pt idx="15">
                  <c:v>-2.3333709686995E-2</c:v>
                </c:pt>
                <c:pt idx="16">
                  <c:v>-2.3331746459007E-2</c:v>
                </c:pt>
                <c:pt idx="17">
                  <c:v>-2.3311851546168001E-2</c:v>
                </c:pt>
                <c:pt idx="18">
                  <c:v>-2.3302119225264002E-2</c:v>
                </c:pt>
                <c:pt idx="19">
                  <c:v>-2.3202564567327999E-2</c:v>
                </c:pt>
                <c:pt idx="20">
                  <c:v>-2.2703031077980999E-2</c:v>
                </c:pt>
                <c:pt idx="21">
                  <c:v>-2.2161995992065E-2</c:v>
                </c:pt>
                <c:pt idx="22">
                  <c:v>-2.1549131721258E-2</c:v>
                </c:pt>
                <c:pt idx="23">
                  <c:v>-2.0986134186387E-2</c:v>
                </c:pt>
                <c:pt idx="24">
                  <c:v>-2.0484071224927999E-2</c:v>
                </c:pt>
                <c:pt idx="25">
                  <c:v>-1.9921435043216001E-2</c:v>
                </c:pt>
                <c:pt idx="26">
                  <c:v>-1.9401559606194999E-2</c:v>
                </c:pt>
                <c:pt idx="27">
                  <c:v>-1.8833136186004001E-2</c:v>
                </c:pt>
                <c:pt idx="28">
                  <c:v>-1.8343446776271002E-2</c:v>
                </c:pt>
                <c:pt idx="29">
                  <c:v>-1.7767924815416E-2</c:v>
                </c:pt>
                <c:pt idx="30">
                  <c:v>-1.725821942091E-2</c:v>
                </c:pt>
                <c:pt idx="31">
                  <c:v>-1.6732448711991001E-2</c:v>
                </c:pt>
                <c:pt idx="32">
                  <c:v>-1.6235360875725999E-2</c:v>
                </c:pt>
                <c:pt idx="33">
                  <c:v>-1.5698399394751001E-2</c:v>
                </c:pt>
                <c:pt idx="34">
                  <c:v>-1.5216426923871E-2</c:v>
                </c:pt>
                <c:pt idx="35">
                  <c:v>-1.4682238921523001E-2</c:v>
                </c:pt>
                <c:pt idx="36">
                  <c:v>-1.4186770655215E-2</c:v>
                </c:pt>
                <c:pt idx="37">
                  <c:v>-1.3664969243109001E-2</c:v>
                </c:pt>
                <c:pt idx="38">
                  <c:v>-1.3179413042963E-2</c:v>
                </c:pt>
                <c:pt idx="39">
                  <c:v>-1.2898477725685E-2</c:v>
                </c:pt>
                <c:pt idx="40">
                  <c:v>-1.2872562743723E-2</c:v>
                </c:pt>
                <c:pt idx="41">
                  <c:v>-1.2862011790276E-2</c:v>
                </c:pt>
                <c:pt idx="42">
                  <c:v>-1.2883844785392E-2</c:v>
                </c:pt>
                <c:pt idx="43">
                  <c:v>-1.2851786799729E-2</c:v>
                </c:pt>
                <c:pt idx="44">
                  <c:v>-1.2850116938352999E-2</c:v>
                </c:pt>
                <c:pt idx="45">
                  <c:v>-1.2891645543277E-2</c:v>
                </c:pt>
                <c:pt idx="46">
                  <c:v>-1.2930168770254E-2</c:v>
                </c:pt>
                <c:pt idx="47">
                  <c:v>-1.2902542948723001E-2</c:v>
                </c:pt>
                <c:pt idx="48">
                  <c:v>-1.2878885492683E-2</c:v>
                </c:pt>
                <c:pt idx="49">
                  <c:v>-1.2915104627609E-2</c:v>
                </c:pt>
                <c:pt idx="50">
                  <c:v>-1.2890310026705E-2</c:v>
                </c:pt>
                <c:pt idx="51">
                  <c:v>-1.2893343344330999E-2</c:v>
                </c:pt>
                <c:pt idx="52">
                  <c:v>-1.2878312729299001E-2</c:v>
                </c:pt>
                <c:pt idx="53">
                  <c:v>-1.2891710735858E-2</c:v>
                </c:pt>
                <c:pt idx="54">
                  <c:v>-1.2903223745524999E-2</c:v>
                </c:pt>
                <c:pt idx="55">
                  <c:v>-1.2896905653179001E-2</c:v>
                </c:pt>
                <c:pt idx="56">
                  <c:v>-1.2878604233264999E-2</c:v>
                </c:pt>
                <c:pt idx="57">
                  <c:v>-1.2847936712206E-2</c:v>
                </c:pt>
                <c:pt idx="58">
                  <c:v>-1.2836512178182999E-2</c:v>
                </c:pt>
                <c:pt idx="59">
                  <c:v>-1.2859274633228999E-2</c:v>
                </c:pt>
                <c:pt idx="60">
                  <c:v>-1.2975338846445E-2</c:v>
                </c:pt>
                <c:pt idx="61">
                  <c:v>-1.2886321172118E-2</c:v>
                </c:pt>
                <c:pt idx="62">
                  <c:v>-1.2892995029687999E-2</c:v>
                </c:pt>
                <c:pt idx="63">
                  <c:v>-1.3365771621466E-2</c:v>
                </c:pt>
                <c:pt idx="64">
                  <c:v>-1.2901393696666E-2</c:v>
                </c:pt>
                <c:pt idx="65">
                  <c:v>-1.274298503995E-2</c:v>
                </c:pt>
                <c:pt idx="66">
                  <c:v>-1.2530945241451E-2</c:v>
                </c:pt>
                <c:pt idx="67">
                  <c:v>-1.2311751954258E-2</c:v>
                </c:pt>
                <c:pt idx="68">
                  <c:v>-1.2045737355947999E-2</c:v>
                </c:pt>
                <c:pt idx="69">
                  <c:v>-1.1784175410866999E-2</c:v>
                </c:pt>
                <c:pt idx="70">
                  <c:v>-1.1533957906067E-2</c:v>
                </c:pt>
                <c:pt idx="71">
                  <c:v>-1.1349425651133E-2</c:v>
                </c:pt>
                <c:pt idx="72">
                  <c:v>-1.1259881779552E-2</c:v>
                </c:pt>
                <c:pt idx="73">
                  <c:v>-1.1219271458685001E-2</c:v>
                </c:pt>
                <c:pt idx="74">
                  <c:v>-1.1147366836667E-2</c:v>
                </c:pt>
                <c:pt idx="75">
                  <c:v>-1.1146421544254E-2</c:v>
                </c:pt>
                <c:pt idx="76">
                  <c:v>-1.1155800893903001E-2</c:v>
                </c:pt>
                <c:pt idx="77">
                  <c:v>-1.1160093359648999E-2</c:v>
                </c:pt>
                <c:pt idx="78">
                  <c:v>-1.1199248954654E-2</c:v>
                </c:pt>
                <c:pt idx="79">
                  <c:v>-1.1226892471314E-2</c:v>
                </c:pt>
                <c:pt idx="80">
                  <c:v>-1.1345413513482E-2</c:v>
                </c:pt>
                <c:pt idx="81">
                  <c:v>-1.141410600394E-2</c:v>
                </c:pt>
                <c:pt idx="82">
                  <c:v>-1.153866853565E-2</c:v>
                </c:pt>
                <c:pt idx="83">
                  <c:v>-1.1649237945676001E-2</c:v>
                </c:pt>
                <c:pt idx="84">
                  <c:v>-1.1800859123468E-2</c:v>
                </c:pt>
                <c:pt idx="85">
                  <c:v>-1.1871967464686E-2</c:v>
                </c:pt>
                <c:pt idx="86">
                  <c:v>-1.2011143378913E-2</c:v>
                </c:pt>
                <c:pt idx="87">
                  <c:v>-1.2100931257010001E-2</c:v>
                </c:pt>
                <c:pt idx="88">
                  <c:v>-1.2248733080924E-2</c:v>
                </c:pt>
                <c:pt idx="89">
                  <c:v>-1.238124165684E-2</c:v>
                </c:pt>
                <c:pt idx="90">
                  <c:v>-1.2537647970021E-2</c:v>
                </c:pt>
                <c:pt idx="91">
                  <c:v>-1.2754939496516999E-2</c:v>
                </c:pt>
                <c:pt idx="92">
                  <c:v>-1.2960502877832E-2</c:v>
                </c:pt>
                <c:pt idx="93">
                  <c:v>-1.3152735307813E-2</c:v>
                </c:pt>
                <c:pt idx="94">
                  <c:v>-1.3402741402388001E-2</c:v>
                </c:pt>
                <c:pt idx="95">
                  <c:v>-1.3590452261269001E-2</c:v>
                </c:pt>
                <c:pt idx="96">
                  <c:v>-1.3799891807139E-2</c:v>
                </c:pt>
                <c:pt idx="97">
                  <c:v>-1.4024310745299E-2</c:v>
                </c:pt>
                <c:pt idx="98">
                  <c:v>-1.4322533272207E-2</c:v>
                </c:pt>
                <c:pt idx="99">
                  <c:v>-1.4533282257617E-2</c:v>
                </c:pt>
                <c:pt idx="100">
                  <c:v>-1.4779095537960999E-2</c:v>
                </c:pt>
                <c:pt idx="101">
                  <c:v>-1.5049508772790999E-2</c:v>
                </c:pt>
                <c:pt idx="102">
                  <c:v>-1.5348193235695E-2</c:v>
                </c:pt>
                <c:pt idx="103">
                  <c:v>-1.5632230788468999E-2</c:v>
                </c:pt>
                <c:pt idx="104">
                  <c:v>-1.5871033072472E-2</c:v>
                </c:pt>
                <c:pt idx="105">
                  <c:v>-1.6176706179977001E-2</c:v>
                </c:pt>
                <c:pt idx="106">
                  <c:v>-1.6432696953415999E-2</c:v>
                </c:pt>
                <c:pt idx="107">
                  <c:v>-1.6780868172645999E-2</c:v>
                </c:pt>
                <c:pt idx="108">
                  <c:v>-1.7090642824768999E-2</c:v>
                </c:pt>
                <c:pt idx="109">
                  <c:v>-1.7398083582520998E-2</c:v>
                </c:pt>
                <c:pt idx="110">
                  <c:v>-1.7664829269051999E-2</c:v>
                </c:pt>
                <c:pt idx="111">
                  <c:v>-1.8043296411634002E-2</c:v>
                </c:pt>
                <c:pt idx="112">
                  <c:v>-1.8337624147533999E-2</c:v>
                </c:pt>
                <c:pt idx="113">
                  <c:v>-1.8624939024447999E-2</c:v>
                </c:pt>
                <c:pt idx="114">
                  <c:v>-1.8879231065511998E-2</c:v>
                </c:pt>
                <c:pt idx="115">
                  <c:v>-1.9171955063939001E-2</c:v>
                </c:pt>
                <c:pt idx="116">
                  <c:v>-1.946309581399E-2</c:v>
                </c:pt>
                <c:pt idx="117">
                  <c:v>-1.9775263965130001E-2</c:v>
                </c:pt>
                <c:pt idx="118">
                  <c:v>-2.0033990964294E-2</c:v>
                </c:pt>
                <c:pt idx="119">
                  <c:v>-2.0266143605113002E-2</c:v>
                </c:pt>
                <c:pt idx="120">
                  <c:v>-2.0417260006070002E-2</c:v>
                </c:pt>
                <c:pt idx="121">
                  <c:v>-2.0646290853619999E-2</c:v>
                </c:pt>
                <c:pt idx="122">
                  <c:v>-2.1484276279807001E-2</c:v>
                </c:pt>
                <c:pt idx="123">
                  <c:v>-2.2345086559653001E-2</c:v>
                </c:pt>
                <c:pt idx="124">
                  <c:v>-2.3207850754260999E-2</c:v>
                </c:pt>
                <c:pt idx="125">
                  <c:v>-2.4062512442469999E-2</c:v>
                </c:pt>
                <c:pt idx="126">
                  <c:v>-2.4891089648008E-2</c:v>
                </c:pt>
                <c:pt idx="127">
                  <c:v>-2.5793515145778999E-2</c:v>
                </c:pt>
                <c:pt idx="128">
                  <c:v>-2.6533436030150001E-2</c:v>
                </c:pt>
                <c:pt idx="129">
                  <c:v>-3.011971898377E-2</c:v>
                </c:pt>
                <c:pt idx="130">
                  <c:v>-3.1779456883668997E-2</c:v>
                </c:pt>
                <c:pt idx="131">
                  <c:v>-3.1904980540275997E-2</c:v>
                </c:pt>
                <c:pt idx="132">
                  <c:v>-3.1966563314200003E-2</c:v>
                </c:pt>
                <c:pt idx="133">
                  <c:v>-3.2078560441733003E-2</c:v>
                </c:pt>
                <c:pt idx="134">
                  <c:v>-3.2192721962929001E-2</c:v>
                </c:pt>
                <c:pt idx="135">
                  <c:v>-3.2223857939242997E-2</c:v>
                </c:pt>
                <c:pt idx="136">
                  <c:v>-3.2312747091055E-2</c:v>
                </c:pt>
                <c:pt idx="137">
                  <c:v>-3.2355584204196999E-2</c:v>
                </c:pt>
                <c:pt idx="138">
                  <c:v>-3.2389588654040999E-2</c:v>
                </c:pt>
                <c:pt idx="139">
                  <c:v>-3.2440386712550999E-2</c:v>
                </c:pt>
                <c:pt idx="140">
                  <c:v>-3.2525610178709002E-2</c:v>
                </c:pt>
                <c:pt idx="141">
                  <c:v>-3.2571904361248002E-2</c:v>
                </c:pt>
                <c:pt idx="142">
                  <c:v>-3.2552450895310003E-2</c:v>
                </c:pt>
                <c:pt idx="143">
                  <c:v>-3.2627131789922999E-2</c:v>
                </c:pt>
                <c:pt idx="144">
                  <c:v>-3.2640013843774997E-2</c:v>
                </c:pt>
                <c:pt idx="145">
                  <c:v>-3.2672923058271998E-2</c:v>
                </c:pt>
                <c:pt idx="146">
                  <c:v>-3.2695617526769999E-2</c:v>
                </c:pt>
                <c:pt idx="147">
                  <c:v>-3.2707534730435001E-2</c:v>
                </c:pt>
                <c:pt idx="148">
                  <c:v>-3.2699968665837999E-2</c:v>
                </c:pt>
                <c:pt idx="149">
                  <c:v>-3.2712977379560998E-2</c:v>
                </c:pt>
                <c:pt idx="150">
                  <c:v>-3.2726522535085997E-2</c:v>
                </c:pt>
                <c:pt idx="151">
                  <c:v>-3.2770365476607999E-2</c:v>
                </c:pt>
                <c:pt idx="152">
                  <c:v>-3.2718889415263998E-2</c:v>
                </c:pt>
                <c:pt idx="153">
                  <c:v>-3.2696470618248E-2</c:v>
                </c:pt>
                <c:pt idx="154">
                  <c:v>-3.2690983265637998E-2</c:v>
                </c:pt>
                <c:pt idx="155">
                  <c:v>-3.2734502106904997E-2</c:v>
                </c:pt>
                <c:pt idx="156">
                  <c:v>-3.2761666923761E-2</c:v>
                </c:pt>
                <c:pt idx="157">
                  <c:v>-3.2835241407155998E-2</c:v>
                </c:pt>
                <c:pt idx="158">
                  <c:v>-3.271084278822E-2</c:v>
                </c:pt>
                <c:pt idx="159">
                  <c:v>-3.2671965658665002E-2</c:v>
                </c:pt>
                <c:pt idx="160">
                  <c:v>-3.2772932201624E-2</c:v>
                </c:pt>
                <c:pt idx="161">
                  <c:v>-3.2866828143597003E-2</c:v>
                </c:pt>
                <c:pt idx="162">
                  <c:v>-3.2745663076639002E-2</c:v>
                </c:pt>
                <c:pt idx="163">
                  <c:v>-3.2917816191912003E-2</c:v>
                </c:pt>
                <c:pt idx="164">
                  <c:v>-3.2697040587663997E-2</c:v>
                </c:pt>
                <c:pt idx="165">
                  <c:v>-3.2844644039869003E-2</c:v>
                </c:pt>
                <c:pt idx="166">
                  <c:v>-3.2751858234406003E-2</c:v>
                </c:pt>
                <c:pt idx="167">
                  <c:v>-3.2907679677009999E-2</c:v>
                </c:pt>
                <c:pt idx="168">
                  <c:v>-3.2849628478288997E-2</c:v>
                </c:pt>
                <c:pt idx="169">
                  <c:v>-3.2851960510016001E-2</c:v>
                </c:pt>
                <c:pt idx="170">
                  <c:v>-3.2795254141092002E-2</c:v>
                </c:pt>
                <c:pt idx="171">
                  <c:v>-3.2879445701837998E-2</c:v>
                </c:pt>
                <c:pt idx="172">
                  <c:v>-3.2873183488845999E-2</c:v>
                </c:pt>
                <c:pt idx="173">
                  <c:v>-3.2977819442749003E-2</c:v>
                </c:pt>
                <c:pt idx="174">
                  <c:v>-3.2965697348118002E-2</c:v>
                </c:pt>
                <c:pt idx="175">
                  <c:v>-3.3015817403793002E-2</c:v>
                </c:pt>
                <c:pt idx="176">
                  <c:v>-3.2956797629594997E-2</c:v>
                </c:pt>
                <c:pt idx="177">
                  <c:v>-3.3008866012096003E-2</c:v>
                </c:pt>
                <c:pt idx="178">
                  <c:v>-3.3007729798554999E-2</c:v>
                </c:pt>
                <c:pt idx="179">
                  <c:v>-3.3032983541489001E-2</c:v>
                </c:pt>
                <c:pt idx="180">
                  <c:v>-3.3098630607127998E-2</c:v>
                </c:pt>
                <c:pt idx="181">
                  <c:v>-3.2993029803037997E-2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FDC-465C-B8CD-BAAF6C501E3E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GE02DX2_lib14_sl4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Tabelle1!$A$47:$A$228</c:f>
              <c:numCache>
                <c:formatCode>General</c:formatCode>
                <c:ptCount val="182"/>
                <c:pt idx="0">
                  <c:v>4.4320000000000004</c:v>
                </c:pt>
                <c:pt idx="1">
                  <c:v>4.5359999999999996</c:v>
                </c:pt>
                <c:pt idx="2">
                  <c:v>4.6319999999999997</c:v>
                </c:pt>
                <c:pt idx="3">
                  <c:v>4.7359999999999998</c:v>
                </c:pt>
                <c:pt idx="4">
                  <c:v>4.8319999999999999</c:v>
                </c:pt>
                <c:pt idx="5">
                  <c:v>4.9359999999999999</c:v>
                </c:pt>
                <c:pt idx="6">
                  <c:v>5.032</c:v>
                </c:pt>
                <c:pt idx="7">
                  <c:v>5.1360000000000001</c:v>
                </c:pt>
                <c:pt idx="8">
                  <c:v>5.2320000000000002</c:v>
                </c:pt>
                <c:pt idx="9">
                  <c:v>5.3360000000000003</c:v>
                </c:pt>
                <c:pt idx="10">
                  <c:v>5.4320000000000004</c:v>
                </c:pt>
                <c:pt idx="11">
                  <c:v>5.5359999999999996</c:v>
                </c:pt>
                <c:pt idx="12">
                  <c:v>5.6319999999999997</c:v>
                </c:pt>
                <c:pt idx="13">
                  <c:v>5.7359999999999998</c:v>
                </c:pt>
                <c:pt idx="14">
                  <c:v>5.8319999999999999</c:v>
                </c:pt>
                <c:pt idx="15">
                  <c:v>5.9359999999999999</c:v>
                </c:pt>
                <c:pt idx="16">
                  <c:v>6.032</c:v>
                </c:pt>
                <c:pt idx="17">
                  <c:v>6.1360000000000001</c:v>
                </c:pt>
                <c:pt idx="18">
                  <c:v>6.2320000000000002</c:v>
                </c:pt>
                <c:pt idx="19">
                  <c:v>6.3360000000000003</c:v>
                </c:pt>
                <c:pt idx="20">
                  <c:v>6.4320000000000004</c:v>
                </c:pt>
                <c:pt idx="21">
                  <c:v>6.5359999999999996</c:v>
                </c:pt>
                <c:pt idx="22">
                  <c:v>6.6319999999999997</c:v>
                </c:pt>
                <c:pt idx="23">
                  <c:v>6.7359999999999998</c:v>
                </c:pt>
                <c:pt idx="24">
                  <c:v>6.8319999999999999</c:v>
                </c:pt>
                <c:pt idx="25">
                  <c:v>6.9359999999999999</c:v>
                </c:pt>
                <c:pt idx="26">
                  <c:v>7.032</c:v>
                </c:pt>
                <c:pt idx="27">
                  <c:v>7.1360000000000001</c:v>
                </c:pt>
                <c:pt idx="28">
                  <c:v>7.2320000000000002</c:v>
                </c:pt>
                <c:pt idx="29">
                  <c:v>7.3360000000000003</c:v>
                </c:pt>
                <c:pt idx="30">
                  <c:v>7.4320000000000004</c:v>
                </c:pt>
                <c:pt idx="31">
                  <c:v>7.5359999999999996</c:v>
                </c:pt>
                <c:pt idx="32">
                  <c:v>7.6319999999999997</c:v>
                </c:pt>
                <c:pt idx="33">
                  <c:v>7.7359999999999998</c:v>
                </c:pt>
                <c:pt idx="34">
                  <c:v>7.8319999999999999</c:v>
                </c:pt>
                <c:pt idx="35">
                  <c:v>7.9359999999999999</c:v>
                </c:pt>
                <c:pt idx="36">
                  <c:v>8.0399999999999991</c:v>
                </c:pt>
                <c:pt idx="37">
                  <c:v>8.1359999999999992</c:v>
                </c:pt>
                <c:pt idx="38">
                  <c:v>8.24</c:v>
                </c:pt>
                <c:pt idx="39">
                  <c:v>8.3360000000000003</c:v>
                </c:pt>
                <c:pt idx="40">
                  <c:v>8.44</c:v>
                </c:pt>
                <c:pt idx="41">
                  <c:v>8.5359999999999996</c:v>
                </c:pt>
                <c:pt idx="42">
                  <c:v>8.64</c:v>
                </c:pt>
                <c:pt idx="43">
                  <c:v>8.7360000000000007</c:v>
                </c:pt>
                <c:pt idx="44">
                  <c:v>8.84</c:v>
                </c:pt>
                <c:pt idx="45">
                  <c:v>8.9359999999999999</c:v>
                </c:pt>
                <c:pt idx="46">
                  <c:v>9.0399999999999991</c:v>
                </c:pt>
                <c:pt idx="47">
                  <c:v>9.1359999999999992</c:v>
                </c:pt>
                <c:pt idx="48">
                  <c:v>9.24</c:v>
                </c:pt>
                <c:pt idx="49">
                  <c:v>9.3360000000000003</c:v>
                </c:pt>
                <c:pt idx="50">
                  <c:v>9.44</c:v>
                </c:pt>
                <c:pt idx="51">
                  <c:v>9.5359999999999996</c:v>
                </c:pt>
                <c:pt idx="52">
                  <c:v>9.64</c:v>
                </c:pt>
                <c:pt idx="53">
                  <c:v>9.7360000000000007</c:v>
                </c:pt>
                <c:pt idx="54">
                  <c:v>9.84</c:v>
                </c:pt>
                <c:pt idx="55">
                  <c:v>9.9359999999999999</c:v>
                </c:pt>
                <c:pt idx="56">
                  <c:v>10.039999999999999</c:v>
                </c:pt>
                <c:pt idx="57">
                  <c:v>10.135999999999999</c:v>
                </c:pt>
                <c:pt idx="58">
                  <c:v>10.24</c:v>
                </c:pt>
                <c:pt idx="59">
                  <c:v>10.336</c:v>
                </c:pt>
                <c:pt idx="60">
                  <c:v>10.44</c:v>
                </c:pt>
                <c:pt idx="61">
                  <c:v>10.536</c:v>
                </c:pt>
                <c:pt idx="62">
                  <c:v>10.64</c:v>
                </c:pt>
                <c:pt idx="63">
                  <c:v>10.736000000000001</c:v>
                </c:pt>
                <c:pt idx="64">
                  <c:v>10.84</c:v>
                </c:pt>
                <c:pt idx="65">
                  <c:v>10.936</c:v>
                </c:pt>
                <c:pt idx="66">
                  <c:v>11.04</c:v>
                </c:pt>
                <c:pt idx="67">
                  <c:v>11.135999999999999</c:v>
                </c:pt>
                <c:pt idx="68">
                  <c:v>11.24</c:v>
                </c:pt>
                <c:pt idx="69">
                  <c:v>11.336</c:v>
                </c:pt>
                <c:pt idx="70">
                  <c:v>11.44</c:v>
                </c:pt>
                <c:pt idx="71">
                  <c:v>11.536</c:v>
                </c:pt>
                <c:pt idx="72">
                  <c:v>11.648</c:v>
                </c:pt>
                <c:pt idx="73">
                  <c:v>11.736000000000001</c:v>
                </c:pt>
                <c:pt idx="74">
                  <c:v>11.84</c:v>
                </c:pt>
                <c:pt idx="75">
                  <c:v>11.936</c:v>
                </c:pt>
                <c:pt idx="76">
                  <c:v>12.04</c:v>
                </c:pt>
                <c:pt idx="77">
                  <c:v>12.135999999999999</c:v>
                </c:pt>
                <c:pt idx="78">
                  <c:v>12.24</c:v>
                </c:pt>
                <c:pt idx="79">
                  <c:v>12.336</c:v>
                </c:pt>
                <c:pt idx="80">
                  <c:v>12.44</c:v>
                </c:pt>
                <c:pt idx="81">
                  <c:v>12.536</c:v>
                </c:pt>
                <c:pt idx="82">
                  <c:v>12.64</c:v>
                </c:pt>
                <c:pt idx="83">
                  <c:v>12.744</c:v>
                </c:pt>
                <c:pt idx="84">
                  <c:v>12.84</c:v>
                </c:pt>
                <c:pt idx="85">
                  <c:v>12.944000000000001</c:v>
                </c:pt>
                <c:pt idx="86">
                  <c:v>13.04</c:v>
                </c:pt>
                <c:pt idx="87">
                  <c:v>13.144</c:v>
                </c:pt>
                <c:pt idx="88">
                  <c:v>13.24</c:v>
                </c:pt>
                <c:pt idx="89">
                  <c:v>13.343999999999999</c:v>
                </c:pt>
                <c:pt idx="90">
                  <c:v>13.44</c:v>
                </c:pt>
                <c:pt idx="91">
                  <c:v>13.544</c:v>
                </c:pt>
                <c:pt idx="92">
                  <c:v>13.64</c:v>
                </c:pt>
                <c:pt idx="93">
                  <c:v>13.744</c:v>
                </c:pt>
                <c:pt idx="94">
                  <c:v>13.84</c:v>
                </c:pt>
                <c:pt idx="95">
                  <c:v>13.944000000000001</c:v>
                </c:pt>
                <c:pt idx="96">
                  <c:v>14.04</c:v>
                </c:pt>
                <c:pt idx="97">
                  <c:v>14.144</c:v>
                </c:pt>
                <c:pt idx="98">
                  <c:v>14.24</c:v>
                </c:pt>
                <c:pt idx="99">
                  <c:v>14.343999999999999</c:v>
                </c:pt>
                <c:pt idx="100">
                  <c:v>14.44</c:v>
                </c:pt>
                <c:pt idx="101">
                  <c:v>14.544</c:v>
                </c:pt>
                <c:pt idx="102">
                  <c:v>14.64</c:v>
                </c:pt>
                <c:pt idx="103">
                  <c:v>14.744</c:v>
                </c:pt>
                <c:pt idx="104">
                  <c:v>14.84</c:v>
                </c:pt>
                <c:pt idx="105">
                  <c:v>14.944000000000001</c:v>
                </c:pt>
                <c:pt idx="106">
                  <c:v>15.04</c:v>
                </c:pt>
                <c:pt idx="107">
                  <c:v>15.144</c:v>
                </c:pt>
                <c:pt idx="108">
                  <c:v>15.24</c:v>
                </c:pt>
                <c:pt idx="109">
                  <c:v>15.343999999999999</c:v>
                </c:pt>
                <c:pt idx="110">
                  <c:v>15.44</c:v>
                </c:pt>
                <c:pt idx="111">
                  <c:v>15.544</c:v>
                </c:pt>
                <c:pt idx="112">
                  <c:v>15.64</c:v>
                </c:pt>
                <c:pt idx="113">
                  <c:v>15.744</c:v>
                </c:pt>
                <c:pt idx="114">
                  <c:v>15.84</c:v>
                </c:pt>
                <c:pt idx="115">
                  <c:v>15.944000000000001</c:v>
                </c:pt>
                <c:pt idx="116">
                  <c:v>16.04</c:v>
                </c:pt>
                <c:pt idx="117">
                  <c:v>16.143999999999998</c:v>
                </c:pt>
                <c:pt idx="118">
                  <c:v>16.239999999999998</c:v>
                </c:pt>
                <c:pt idx="119">
                  <c:v>16.344000000000001</c:v>
                </c:pt>
                <c:pt idx="120">
                  <c:v>16.440000000000001</c:v>
                </c:pt>
                <c:pt idx="121">
                  <c:v>16.544</c:v>
                </c:pt>
                <c:pt idx="122">
                  <c:v>16.648</c:v>
                </c:pt>
                <c:pt idx="123">
                  <c:v>16.744</c:v>
                </c:pt>
                <c:pt idx="124">
                  <c:v>16.84</c:v>
                </c:pt>
                <c:pt idx="125">
                  <c:v>16.943999999999999</c:v>
                </c:pt>
                <c:pt idx="126">
                  <c:v>17.047999999999998</c:v>
                </c:pt>
                <c:pt idx="127">
                  <c:v>17.143999999999998</c:v>
                </c:pt>
                <c:pt idx="128">
                  <c:v>17.248130816</c:v>
                </c:pt>
                <c:pt idx="129">
                  <c:v>17.344130816</c:v>
                </c:pt>
                <c:pt idx="130">
                  <c:v>17.448130815999999</c:v>
                </c:pt>
                <c:pt idx="131">
                  <c:v>17.544130815999999</c:v>
                </c:pt>
                <c:pt idx="132">
                  <c:v>17.648130815999998</c:v>
                </c:pt>
                <c:pt idx="133">
                  <c:v>17.744130815999998</c:v>
                </c:pt>
                <c:pt idx="134">
                  <c:v>17.848130816000001</c:v>
                </c:pt>
                <c:pt idx="135">
                  <c:v>17.944130816000001</c:v>
                </c:pt>
                <c:pt idx="136">
                  <c:v>18.048130816</c:v>
                </c:pt>
                <c:pt idx="137">
                  <c:v>18.144130816000001</c:v>
                </c:pt>
                <c:pt idx="138">
                  <c:v>18.248130816</c:v>
                </c:pt>
                <c:pt idx="139">
                  <c:v>18.344130816</c:v>
                </c:pt>
                <c:pt idx="140">
                  <c:v>18.448130815999999</c:v>
                </c:pt>
                <c:pt idx="141">
                  <c:v>18.544130815999999</c:v>
                </c:pt>
                <c:pt idx="142">
                  <c:v>18.648130815999998</c:v>
                </c:pt>
                <c:pt idx="143">
                  <c:v>18.744130815999998</c:v>
                </c:pt>
                <c:pt idx="144">
                  <c:v>18.848130816000001</c:v>
                </c:pt>
                <c:pt idx="145">
                  <c:v>18.944130816000001</c:v>
                </c:pt>
                <c:pt idx="146">
                  <c:v>19.048130816</c:v>
                </c:pt>
                <c:pt idx="147">
                  <c:v>19.144130816000001</c:v>
                </c:pt>
                <c:pt idx="148">
                  <c:v>19.248130816</c:v>
                </c:pt>
                <c:pt idx="149">
                  <c:v>19.344130816</c:v>
                </c:pt>
                <c:pt idx="150">
                  <c:v>19.448130815999999</c:v>
                </c:pt>
                <c:pt idx="151">
                  <c:v>19.544130815999999</c:v>
                </c:pt>
                <c:pt idx="152">
                  <c:v>19.648130815999998</c:v>
                </c:pt>
                <c:pt idx="153">
                  <c:v>19.744130815999998</c:v>
                </c:pt>
                <c:pt idx="154">
                  <c:v>19.848130816000001</c:v>
                </c:pt>
                <c:pt idx="155">
                  <c:v>19.944130816000001</c:v>
                </c:pt>
                <c:pt idx="156">
                  <c:v>20.048130816</c:v>
                </c:pt>
                <c:pt idx="157">
                  <c:v>20.144130816000001</c:v>
                </c:pt>
                <c:pt idx="158">
                  <c:v>20.248130816</c:v>
                </c:pt>
                <c:pt idx="159">
                  <c:v>20.344130816</c:v>
                </c:pt>
                <c:pt idx="160">
                  <c:v>20.448130815999999</c:v>
                </c:pt>
                <c:pt idx="161">
                  <c:v>20.544130815999999</c:v>
                </c:pt>
                <c:pt idx="162">
                  <c:v>20.648130815999998</c:v>
                </c:pt>
                <c:pt idx="163">
                  <c:v>20.744130815999998</c:v>
                </c:pt>
                <c:pt idx="164">
                  <c:v>20.848130816000001</c:v>
                </c:pt>
                <c:pt idx="165">
                  <c:v>20.952130816</c:v>
                </c:pt>
                <c:pt idx="166">
                  <c:v>21.048130816</c:v>
                </c:pt>
                <c:pt idx="167">
                  <c:v>21.144130816000001</c:v>
                </c:pt>
                <c:pt idx="168">
                  <c:v>21.248130816</c:v>
                </c:pt>
                <c:pt idx="169">
                  <c:v>21.352130815999999</c:v>
                </c:pt>
                <c:pt idx="170">
                  <c:v>21.448130815999999</c:v>
                </c:pt>
                <c:pt idx="171">
                  <c:v>21.552130815999998</c:v>
                </c:pt>
                <c:pt idx="172">
                  <c:v>21.648130815999998</c:v>
                </c:pt>
                <c:pt idx="173">
                  <c:v>21.752130816000001</c:v>
                </c:pt>
                <c:pt idx="174">
                  <c:v>21.848130816000001</c:v>
                </c:pt>
                <c:pt idx="175">
                  <c:v>21.952130816</c:v>
                </c:pt>
                <c:pt idx="176">
                  <c:v>22.048130816</c:v>
                </c:pt>
                <c:pt idx="177">
                  <c:v>22.152130816</c:v>
                </c:pt>
                <c:pt idx="178">
                  <c:v>22.248130816</c:v>
                </c:pt>
                <c:pt idx="179">
                  <c:v>22.352130815999999</c:v>
                </c:pt>
                <c:pt idx="180">
                  <c:v>22.448130815999999</c:v>
                </c:pt>
                <c:pt idx="181">
                  <c:v>22.552130815999998</c:v>
                </c:pt>
              </c:numCache>
            </c:numRef>
          </c:xVal>
          <c:yVal>
            <c:numRef>
              <c:f>Tabelle1!$C$47:$C$228</c:f>
              <c:numCache>
                <c:formatCode>General</c:formatCode>
                <c:ptCount val="182"/>
                <c:pt idx="0">
                  <c:v>-1.5243642963469001E-2</c:v>
                </c:pt>
                <c:pt idx="1">
                  <c:v>-1.5222532674670001E-2</c:v>
                </c:pt>
                <c:pt idx="2">
                  <c:v>-1.5245268121362E-2</c:v>
                </c:pt>
                <c:pt idx="3">
                  <c:v>-1.5216392464936E-2</c:v>
                </c:pt>
                <c:pt idx="4">
                  <c:v>-1.5216187573969E-2</c:v>
                </c:pt>
                <c:pt idx="5">
                  <c:v>-1.5214409679174999E-2</c:v>
                </c:pt>
                <c:pt idx="6">
                  <c:v>-1.522558555007E-2</c:v>
                </c:pt>
                <c:pt idx="7">
                  <c:v>-1.5214485116303E-2</c:v>
                </c:pt>
                <c:pt idx="8">
                  <c:v>-1.5203673392533999E-2</c:v>
                </c:pt>
                <c:pt idx="9">
                  <c:v>-1.5204676426947001E-2</c:v>
                </c:pt>
                <c:pt idx="10">
                  <c:v>-1.5208150260151E-2</c:v>
                </c:pt>
                <c:pt idx="11">
                  <c:v>-1.5202393755317E-2</c:v>
                </c:pt>
                <c:pt idx="12">
                  <c:v>-1.5212101861835E-2</c:v>
                </c:pt>
                <c:pt idx="13">
                  <c:v>-1.5202630311251001E-2</c:v>
                </c:pt>
                <c:pt idx="14">
                  <c:v>-1.51850823313E-2</c:v>
                </c:pt>
                <c:pt idx="15">
                  <c:v>-1.5172945335507001E-2</c:v>
                </c:pt>
                <c:pt idx="16">
                  <c:v>-1.5178511850536E-2</c:v>
                </c:pt>
                <c:pt idx="17">
                  <c:v>-1.5160061419009999E-2</c:v>
                </c:pt>
                <c:pt idx="18">
                  <c:v>-1.5171851031481999E-2</c:v>
                </c:pt>
                <c:pt idx="19">
                  <c:v>-1.5017122030258E-2</c:v>
                </c:pt>
                <c:pt idx="20">
                  <c:v>-1.4100190252066E-2</c:v>
                </c:pt>
                <c:pt idx="21">
                  <c:v>-1.3050948269665E-2</c:v>
                </c:pt>
                <c:pt idx="22">
                  <c:v>-1.2099629268049999E-2</c:v>
                </c:pt>
                <c:pt idx="23">
                  <c:v>-1.1069575324655001E-2</c:v>
                </c:pt>
                <c:pt idx="24">
                  <c:v>-1.0117591358721E-2</c:v>
                </c:pt>
                <c:pt idx="25">
                  <c:v>-9.0731624513860007E-3</c:v>
                </c:pt>
                <c:pt idx="26">
                  <c:v>-8.1328647211189996E-3</c:v>
                </c:pt>
                <c:pt idx="27">
                  <c:v>-7.101058959961E-3</c:v>
                </c:pt>
                <c:pt idx="28">
                  <c:v>-6.1565926298500001E-3</c:v>
                </c:pt>
                <c:pt idx="29">
                  <c:v>-5.1356446929279997E-3</c:v>
                </c:pt>
                <c:pt idx="30">
                  <c:v>-4.188615828753E-3</c:v>
                </c:pt>
                <c:pt idx="31">
                  <c:v>-3.1656369101260001E-3</c:v>
                </c:pt>
                <c:pt idx="32">
                  <c:v>-2.2300488781179999E-3</c:v>
                </c:pt>
                <c:pt idx="33">
                  <c:v>-1.1995140230279999E-3</c:v>
                </c:pt>
                <c:pt idx="34">
                  <c:v>-1.9418499141500001E-4</c:v>
                </c:pt>
                <c:pt idx="35">
                  <c:v>7.3539797449500004E-4</c:v>
                </c:pt>
                <c:pt idx="36">
                  <c:v>1.7624119063839999E-3</c:v>
                </c:pt>
                <c:pt idx="37">
                  <c:v>2.7119538281109999E-3</c:v>
                </c:pt>
                <c:pt idx="38">
                  <c:v>3.721597837284E-3</c:v>
                </c:pt>
                <c:pt idx="39">
                  <c:v>4.2113587260249998E-3</c:v>
                </c:pt>
                <c:pt idx="40">
                  <c:v>4.2052320204680003E-3</c:v>
                </c:pt>
                <c:pt idx="41">
                  <c:v>4.2068739421669997E-3</c:v>
                </c:pt>
                <c:pt idx="42">
                  <c:v>4.2096679098900004E-3</c:v>
                </c:pt>
                <c:pt idx="43">
                  <c:v>4.2100488208229999E-3</c:v>
                </c:pt>
                <c:pt idx="44">
                  <c:v>4.2037749662999996E-3</c:v>
                </c:pt>
                <c:pt idx="45">
                  <c:v>4.2021539993580001E-3</c:v>
                </c:pt>
                <c:pt idx="46">
                  <c:v>4.2155487462879997E-3</c:v>
                </c:pt>
                <c:pt idx="47">
                  <c:v>4.2059179395439999E-3</c:v>
                </c:pt>
                <c:pt idx="48">
                  <c:v>4.2030848562719996E-3</c:v>
                </c:pt>
                <c:pt idx="49">
                  <c:v>4.2000017128879996E-3</c:v>
                </c:pt>
                <c:pt idx="50">
                  <c:v>4.2142639867960002E-3</c:v>
                </c:pt>
                <c:pt idx="51">
                  <c:v>4.195143003017E-3</c:v>
                </c:pt>
                <c:pt idx="52">
                  <c:v>4.2213317938149999E-3</c:v>
                </c:pt>
                <c:pt idx="53">
                  <c:v>4.2185657657679999E-3</c:v>
                </c:pt>
                <c:pt idx="54">
                  <c:v>4.2269220575690001E-3</c:v>
                </c:pt>
                <c:pt idx="55">
                  <c:v>4.2184269987049997E-3</c:v>
                </c:pt>
                <c:pt idx="56">
                  <c:v>4.2207250371579996E-3</c:v>
                </c:pt>
                <c:pt idx="57">
                  <c:v>4.2266040109099996E-3</c:v>
                </c:pt>
                <c:pt idx="58">
                  <c:v>4.2206486687059999E-3</c:v>
                </c:pt>
                <c:pt idx="59">
                  <c:v>4.2383600957690004E-3</c:v>
                </c:pt>
                <c:pt idx="60">
                  <c:v>4.2280019260940004E-3</c:v>
                </c:pt>
                <c:pt idx="61">
                  <c:v>4.2379847727720002E-3</c:v>
                </c:pt>
                <c:pt idx="62">
                  <c:v>4.2220456525680003E-3</c:v>
                </c:pt>
                <c:pt idx="63">
                  <c:v>4.2201289907100002E-3</c:v>
                </c:pt>
                <c:pt idx="64">
                  <c:v>4.3091457337139996E-3</c:v>
                </c:pt>
                <c:pt idx="65">
                  <c:v>4.8760399222369999E-3</c:v>
                </c:pt>
                <c:pt idx="66">
                  <c:v>5.6501789949830001E-3</c:v>
                </c:pt>
                <c:pt idx="67">
                  <c:v>6.3966838642950004E-3</c:v>
                </c:pt>
                <c:pt idx="68">
                  <c:v>7.2256946004930003E-3</c:v>
                </c:pt>
                <c:pt idx="69">
                  <c:v>7.981862872839E-3</c:v>
                </c:pt>
                <c:pt idx="70">
                  <c:v>8.7976576760409996E-3</c:v>
                </c:pt>
                <c:pt idx="71">
                  <c:v>9.3987090513110005E-3</c:v>
                </c:pt>
                <c:pt idx="72">
                  <c:v>9.7152683883910008E-3</c:v>
                </c:pt>
                <c:pt idx="73">
                  <c:v>9.9319955334069999E-3</c:v>
                </c:pt>
                <c:pt idx="74">
                  <c:v>1.0097498074174E-2</c:v>
                </c:pt>
                <c:pt idx="75">
                  <c:v>1.020959764719E-2</c:v>
                </c:pt>
                <c:pt idx="76">
                  <c:v>1.0264299809933E-2</c:v>
                </c:pt>
                <c:pt idx="77">
                  <c:v>1.0354956611991E-2</c:v>
                </c:pt>
                <c:pt idx="78">
                  <c:v>1.0411026887596E-2</c:v>
                </c:pt>
                <c:pt idx="79">
                  <c:v>1.0426596738398001E-2</c:v>
                </c:pt>
                <c:pt idx="80">
                  <c:v>1.0395958088338E-2</c:v>
                </c:pt>
                <c:pt idx="81">
                  <c:v>1.0378189384937E-2</c:v>
                </c:pt>
                <c:pt idx="82">
                  <c:v>1.0330028831959E-2</c:v>
                </c:pt>
                <c:pt idx="83">
                  <c:v>1.0263118892907999E-2</c:v>
                </c:pt>
                <c:pt idx="84">
                  <c:v>1.0193767957389001E-2</c:v>
                </c:pt>
                <c:pt idx="85">
                  <c:v>1.0195648297667999E-2</c:v>
                </c:pt>
                <c:pt idx="86">
                  <c:v>1.0097770020366E-2</c:v>
                </c:pt>
                <c:pt idx="87">
                  <c:v>9.9567174911499995E-3</c:v>
                </c:pt>
                <c:pt idx="88">
                  <c:v>9.8276883363720008E-3</c:v>
                </c:pt>
                <c:pt idx="89">
                  <c:v>9.6598546952009999E-3</c:v>
                </c:pt>
                <c:pt idx="90">
                  <c:v>9.4937672838570006E-3</c:v>
                </c:pt>
                <c:pt idx="91">
                  <c:v>9.2894285917280005E-3</c:v>
                </c:pt>
                <c:pt idx="92">
                  <c:v>9.1021005064249993E-3</c:v>
                </c:pt>
                <c:pt idx="93">
                  <c:v>8.8217370212080003E-3</c:v>
                </c:pt>
                <c:pt idx="94">
                  <c:v>8.6055696010589999E-3</c:v>
                </c:pt>
                <c:pt idx="95">
                  <c:v>8.3733154460789994E-3</c:v>
                </c:pt>
                <c:pt idx="96">
                  <c:v>8.1490203738210001E-3</c:v>
                </c:pt>
                <c:pt idx="97">
                  <c:v>7.9037752002480005E-3</c:v>
                </c:pt>
                <c:pt idx="98">
                  <c:v>7.6590836979450001E-3</c:v>
                </c:pt>
                <c:pt idx="99">
                  <c:v>7.4098305776719997E-3</c:v>
                </c:pt>
                <c:pt idx="100">
                  <c:v>7.1747917681930003E-3</c:v>
                </c:pt>
                <c:pt idx="101">
                  <c:v>6.9151199422780004E-3</c:v>
                </c:pt>
                <c:pt idx="102">
                  <c:v>6.6414340399210004E-3</c:v>
                </c:pt>
                <c:pt idx="103">
                  <c:v>6.3980817794800004E-3</c:v>
                </c:pt>
                <c:pt idx="104">
                  <c:v>6.1770030297340003E-3</c:v>
                </c:pt>
                <c:pt idx="105">
                  <c:v>5.9442706406119998E-3</c:v>
                </c:pt>
                <c:pt idx="106">
                  <c:v>5.7212966494259998E-3</c:v>
                </c:pt>
                <c:pt idx="107">
                  <c:v>5.468148738146E-3</c:v>
                </c:pt>
                <c:pt idx="108">
                  <c:v>5.268378648907E-3</c:v>
                </c:pt>
                <c:pt idx="109">
                  <c:v>5.0517776981E-3</c:v>
                </c:pt>
                <c:pt idx="110">
                  <c:v>4.841357003897E-3</c:v>
                </c:pt>
                <c:pt idx="111">
                  <c:v>4.5930100604889999E-3</c:v>
                </c:pt>
                <c:pt idx="112">
                  <c:v>4.4200336560610001E-3</c:v>
                </c:pt>
                <c:pt idx="113">
                  <c:v>4.2740488424900004E-3</c:v>
                </c:pt>
                <c:pt idx="114">
                  <c:v>4.1682529263199998E-3</c:v>
                </c:pt>
                <c:pt idx="115">
                  <c:v>4.0641836822029997E-3</c:v>
                </c:pt>
                <c:pt idx="116">
                  <c:v>3.9542149752379999E-3</c:v>
                </c:pt>
                <c:pt idx="117">
                  <c:v>3.9294920861719998E-3</c:v>
                </c:pt>
                <c:pt idx="118">
                  <c:v>3.947271034122E-3</c:v>
                </c:pt>
                <c:pt idx="119">
                  <c:v>4.0061408653859999E-3</c:v>
                </c:pt>
                <c:pt idx="120">
                  <c:v>4.1990028694270003E-3</c:v>
                </c:pt>
                <c:pt idx="121">
                  <c:v>4.2405626736579998E-3</c:v>
                </c:pt>
                <c:pt idx="122">
                  <c:v>3.437175881118E-3</c:v>
                </c:pt>
                <c:pt idx="123">
                  <c:v>2.6260458398609998E-3</c:v>
                </c:pt>
                <c:pt idx="124">
                  <c:v>1.6761379083620001E-3</c:v>
                </c:pt>
                <c:pt idx="125">
                  <c:v>7.5080100214099999E-4</c:v>
                </c:pt>
                <c:pt idx="126">
                  <c:v>-2.5579700013599998E-4</c:v>
                </c:pt>
                <c:pt idx="127">
                  <c:v>-1.3692569918929999E-3</c:v>
                </c:pt>
                <c:pt idx="128">
                  <c:v>-2.973255002871E-3</c:v>
                </c:pt>
                <c:pt idx="129">
                  <c:v>-7.2406316176060002E-3</c:v>
                </c:pt>
                <c:pt idx="130">
                  <c:v>-9.1869728639719997E-3</c:v>
                </c:pt>
                <c:pt idx="131">
                  <c:v>-9.2747667804360008E-3</c:v>
                </c:pt>
                <c:pt idx="132">
                  <c:v>-9.3580689281229992E-3</c:v>
                </c:pt>
                <c:pt idx="133">
                  <c:v>-9.3866381794209999E-3</c:v>
                </c:pt>
                <c:pt idx="134">
                  <c:v>-9.4597265124319995E-3</c:v>
                </c:pt>
                <c:pt idx="135">
                  <c:v>-9.5298066735269998E-3</c:v>
                </c:pt>
                <c:pt idx="136">
                  <c:v>-9.5508731901649997E-3</c:v>
                </c:pt>
                <c:pt idx="137">
                  <c:v>-9.6010407432909999E-3</c:v>
                </c:pt>
                <c:pt idx="138">
                  <c:v>-9.6328398212790003E-3</c:v>
                </c:pt>
                <c:pt idx="139">
                  <c:v>-9.6705462783580002E-3</c:v>
                </c:pt>
                <c:pt idx="140">
                  <c:v>-9.6931997686619999E-3</c:v>
                </c:pt>
                <c:pt idx="141">
                  <c:v>-9.7260288894180005E-3</c:v>
                </c:pt>
                <c:pt idx="142">
                  <c:v>-9.7384070977569997E-3</c:v>
                </c:pt>
                <c:pt idx="143">
                  <c:v>-9.7901225090029995E-3</c:v>
                </c:pt>
                <c:pt idx="144">
                  <c:v>-9.8058627918359998E-3</c:v>
                </c:pt>
                <c:pt idx="145">
                  <c:v>-9.8160719498990006E-3</c:v>
                </c:pt>
                <c:pt idx="146">
                  <c:v>-9.8272683098910001E-3</c:v>
                </c:pt>
                <c:pt idx="147">
                  <c:v>-9.8281167447570005E-3</c:v>
                </c:pt>
                <c:pt idx="148">
                  <c:v>-9.8848268389700004E-3</c:v>
                </c:pt>
                <c:pt idx="149">
                  <c:v>-9.8777096718550006E-3</c:v>
                </c:pt>
                <c:pt idx="150">
                  <c:v>-9.9714221432810005E-3</c:v>
                </c:pt>
                <c:pt idx="151">
                  <c:v>-9.9501656368370002E-3</c:v>
                </c:pt>
                <c:pt idx="152">
                  <c:v>-9.95463039726E-3</c:v>
                </c:pt>
                <c:pt idx="153">
                  <c:v>-1.0038984939456E-2</c:v>
                </c:pt>
                <c:pt idx="154">
                  <c:v>-1.0089120827614999E-2</c:v>
                </c:pt>
                <c:pt idx="155">
                  <c:v>-1.0147294960916001E-2</c:v>
                </c:pt>
                <c:pt idx="156">
                  <c:v>-1.0089599527419E-2</c:v>
                </c:pt>
                <c:pt idx="157">
                  <c:v>-1.0148513130844E-2</c:v>
                </c:pt>
                <c:pt idx="158">
                  <c:v>-1.0279340669513E-2</c:v>
                </c:pt>
                <c:pt idx="159">
                  <c:v>-1.0304325260222E-2</c:v>
                </c:pt>
                <c:pt idx="160">
                  <c:v>-1.0483848862349999E-2</c:v>
                </c:pt>
                <c:pt idx="161">
                  <c:v>-1.0448487475515E-2</c:v>
                </c:pt>
                <c:pt idx="162">
                  <c:v>-1.0435200296342E-2</c:v>
                </c:pt>
                <c:pt idx="163">
                  <c:v>-1.0440215468407E-2</c:v>
                </c:pt>
                <c:pt idx="164">
                  <c:v>-1.0589403100312001E-2</c:v>
                </c:pt>
                <c:pt idx="165">
                  <c:v>-1.0431042872369E-2</c:v>
                </c:pt>
                <c:pt idx="166">
                  <c:v>-1.0469127446413E-2</c:v>
                </c:pt>
                <c:pt idx="167">
                  <c:v>-1.0399181395769E-2</c:v>
                </c:pt>
                <c:pt idx="168">
                  <c:v>-1.0288139805198E-2</c:v>
                </c:pt>
                <c:pt idx="169">
                  <c:v>-1.0264399461448E-2</c:v>
                </c:pt>
                <c:pt idx="170">
                  <c:v>-1.0239289142191001E-2</c:v>
                </c:pt>
                <c:pt idx="171">
                  <c:v>-1.0251199826597999E-2</c:v>
                </c:pt>
                <c:pt idx="172">
                  <c:v>-1.0180886834860001E-2</c:v>
                </c:pt>
                <c:pt idx="173">
                  <c:v>-1.021033897996E-2</c:v>
                </c:pt>
                <c:pt idx="174">
                  <c:v>-1.0245251469313999E-2</c:v>
                </c:pt>
                <c:pt idx="175">
                  <c:v>-1.0190331377088999E-2</c:v>
                </c:pt>
                <c:pt idx="176">
                  <c:v>-1.0305942967533999E-2</c:v>
                </c:pt>
                <c:pt idx="177">
                  <c:v>-1.0270337574184E-2</c:v>
                </c:pt>
                <c:pt idx="178">
                  <c:v>-1.0223764926195001E-2</c:v>
                </c:pt>
                <c:pt idx="179">
                  <c:v>-1.0278143920004E-2</c:v>
                </c:pt>
                <c:pt idx="180">
                  <c:v>-1.0363322682679E-2</c:v>
                </c:pt>
                <c:pt idx="181">
                  <c:v>-1.0347882285714E-2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FDC-465C-B8CD-BAAF6C501E3E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GE02DX3_lib15_sl5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Tabelle1!$A$47:$A$228</c:f>
              <c:numCache>
                <c:formatCode>General</c:formatCode>
                <c:ptCount val="182"/>
                <c:pt idx="0">
                  <c:v>4.4320000000000004</c:v>
                </c:pt>
                <c:pt idx="1">
                  <c:v>4.5359999999999996</c:v>
                </c:pt>
                <c:pt idx="2">
                  <c:v>4.6319999999999997</c:v>
                </c:pt>
                <c:pt idx="3">
                  <c:v>4.7359999999999998</c:v>
                </c:pt>
                <c:pt idx="4">
                  <c:v>4.8319999999999999</c:v>
                </c:pt>
                <c:pt idx="5">
                  <c:v>4.9359999999999999</c:v>
                </c:pt>
                <c:pt idx="6">
                  <c:v>5.032</c:v>
                </c:pt>
                <c:pt idx="7">
                  <c:v>5.1360000000000001</c:v>
                </c:pt>
                <c:pt idx="8">
                  <c:v>5.2320000000000002</c:v>
                </c:pt>
                <c:pt idx="9">
                  <c:v>5.3360000000000003</c:v>
                </c:pt>
                <c:pt idx="10">
                  <c:v>5.4320000000000004</c:v>
                </c:pt>
                <c:pt idx="11">
                  <c:v>5.5359999999999996</c:v>
                </c:pt>
                <c:pt idx="12">
                  <c:v>5.6319999999999997</c:v>
                </c:pt>
                <c:pt idx="13">
                  <c:v>5.7359999999999998</c:v>
                </c:pt>
                <c:pt idx="14">
                  <c:v>5.8319999999999999</c:v>
                </c:pt>
                <c:pt idx="15">
                  <c:v>5.9359999999999999</c:v>
                </c:pt>
                <c:pt idx="16">
                  <c:v>6.032</c:v>
                </c:pt>
                <c:pt idx="17">
                  <c:v>6.1360000000000001</c:v>
                </c:pt>
                <c:pt idx="18">
                  <c:v>6.2320000000000002</c:v>
                </c:pt>
                <c:pt idx="19">
                  <c:v>6.3360000000000003</c:v>
                </c:pt>
                <c:pt idx="20">
                  <c:v>6.4320000000000004</c:v>
                </c:pt>
                <c:pt idx="21">
                  <c:v>6.5359999999999996</c:v>
                </c:pt>
                <c:pt idx="22">
                  <c:v>6.6319999999999997</c:v>
                </c:pt>
                <c:pt idx="23">
                  <c:v>6.7359999999999998</c:v>
                </c:pt>
                <c:pt idx="24">
                  <c:v>6.8319999999999999</c:v>
                </c:pt>
                <c:pt idx="25">
                  <c:v>6.9359999999999999</c:v>
                </c:pt>
                <c:pt idx="26">
                  <c:v>7.032</c:v>
                </c:pt>
                <c:pt idx="27">
                  <c:v>7.1360000000000001</c:v>
                </c:pt>
                <c:pt idx="28">
                  <c:v>7.2320000000000002</c:v>
                </c:pt>
                <c:pt idx="29">
                  <c:v>7.3360000000000003</c:v>
                </c:pt>
                <c:pt idx="30">
                  <c:v>7.4320000000000004</c:v>
                </c:pt>
                <c:pt idx="31">
                  <c:v>7.5359999999999996</c:v>
                </c:pt>
                <c:pt idx="32">
                  <c:v>7.6319999999999997</c:v>
                </c:pt>
                <c:pt idx="33">
                  <c:v>7.7359999999999998</c:v>
                </c:pt>
                <c:pt idx="34">
                  <c:v>7.8319999999999999</c:v>
                </c:pt>
                <c:pt idx="35">
                  <c:v>7.9359999999999999</c:v>
                </c:pt>
                <c:pt idx="36">
                  <c:v>8.0399999999999991</c:v>
                </c:pt>
                <c:pt idx="37">
                  <c:v>8.1359999999999992</c:v>
                </c:pt>
                <c:pt idx="38">
                  <c:v>8.24</c:v>
                </c:pt>
                <c:pt idx="39">
                  <c:v>8.3360000000000003</c:v>
                </c:pt>
                <c:pt idx="40">
                  <c:v>8.44</c:v>
                </c:pt>
                <c:pt idx="41">
                  <c:v>8.5359999999999996</c:v>
                </c:pt>
                <c:pt idx="42">
                  <c:v>8.64</c:v>
                </c:pt>
                <c:pt idx="43">
                  <c:v>8.7360000000000007</c:v>
                </c:pt>
                <c:pt idx="44">
                  <c:v>8.84</c:v>
                </c:pt>
                <c:pt idx="45">
                  <c:v>8.9359999999999999</c:v>
                </c:pt>
                <c:pt idx="46">
                  <c:v>9.0399999999999991</c:v>
                </c:pt>
                <c:pt idx="47">
                  <c:v>9.1359999999999992</c:v>
                </c:pt>
                <c:pt idx="48">
                  <c:v>9.24</c:v>
                </c:pt>
                <c:pt idx="49">
                  <c:v>9.3360000000000003</c:v>
                </c:pt>
                <c:pt idx="50">
                  <c:v>9.44</c:v>
                </c:pt>
                <c:pt idx="51">
                  <c:v>9.5359999999999996</c:v>
                </c:pt>
                <c:pt idx="52">
                  <c:v>9.64</c:v>
                </c:pt>
                <c:pt idx="53">
                  <c:v>9.7360000000000007</c:v>
                </c:pt>
                <c:pt idx="54">
                  <c:v>9.84</c:v>
                </c:pt>
                <c:pt idx="55">
                  <c:v>9.9359999999999999</c:v>
                </c:pt>
                <c:pt idx="56">
                  <c:v>10.039999999999999</c:v>
                </c:pt>
                <c:pt idx="57">
                  <c:v>10.135999999999999</c:v>
                </c:pt>
                <c:pt idx="58">
                  <c:v>10.24</c:v>
                </c:pt>
                <c:pt idx="59">
                  <c:v>10.336</c:v>
                </c:pt>
                <c:pt idx="60">
                  <c:v>10.44</c:v>
                </c:pt>
                <c:pt idx="61">
                  <c:v>10.536</c:v>
                </c:pt>
                <c:pt idx="62">
                  <c:v>10.64</c:v>
                </c:pt>
                <c:pt idx="63">
                  <c:v>10.736000000000001</c:v>
                </c:pt>
                <c:pt idx="64">
                  <c:v>10.84</c:v>
                </c:pt>
                <c:pt idx="65">
                  <c:v>10.936</c:v>
                </c:pt>
                <c:pt idx="66">
                  <c:v>11.04</c:v>
                </c:pt>
                <c:pt idx="67">
                  <c:v>11.135999999999999</c:v>
                </c:pt>
                <c:pt idx="68">
                  <c:v>11.24</c:v>
                </c:pt>
                <c:pt idx="69">
                  <c:v>11.336</c:v>
                </c:pt>
                <c:pt idx="70">
                  <c:v>11.44</c:v>
                </c:pt>
                <c:pt idx="71">
                  <c:v>11.536</c:v>
                </c:pt>
                <c:pt idx="72">
                  <c:v>11.648</c:v>
                </c:pt>
                <c:pt idx="73">
                  <c:v>11.736000000000001</c:v>
                </c:pt>
                <c:pt idx="74">
                  <c:v>11.84</c:v>
                </c:pt>
                <c:pt idx="75">
                  <c:v>11.936</c:v>
                </c:pt>
                <c:pt idx="76">
                  <c:v>12.04</c:v>
                </c:pt>
                <c:pt idx="77">
                  <c:v>12.135999999999999</c:v>
                </c:pt>
                <c:pt idx="78">
                  <c:v>12.24</c:v>
                </c:pt>
                <c:pt idx="79">
                  <c:v>12.336</c:v>
                </c:pt>
                <c:pt idx="80">
                  <c:v>12.44</c:v>
                </c:pt>
                <c:pt idx="81">
                  <c:v>12.536</c:v>
                </c:pt>
                <c:pt idx="82">
                  <c:v>12.64</c:v>
                </c:pt>
                <c:pt idx="83">
                  <c:v>12.744</c:v>
                </c:pt>
                <c:pt idx="84">
                  <c:v>12.84</c:v>
                </c:pt>
                <c:pt idx="85">
                  <c:v>12.944000000000001</c:v>
                </c:pt>
                <c:pt idx="86">
                  <c:v>13.04</c:v>
                </c:pt>
                <c:pt idx="87">
                  <c:v>13.144</c:v>
                </c:pt>
                <c:pt idx="88">
                  <c:v>13.24</c:v>
                </c:pt>
                <c:pt idx="89">
                  <c:v>13.343999999999999</c:v>
                </c:pt>
                <c:pt idx="90">
                  <c:v>13.44</c:v>
                </c:pt>
                <c:pt idx="91">
                  <c:v>13.544</c:v>
                </c:pt>
                <c:pt idx="92">
                  <c:v>13.64</c:v>
                </c:pt>
                <c:pt idx="93">
                  <c:v>13.744</c:v>
                </c:pt>
                <c:pt idx="94">
                  <c:v>13.84</c:v>
                </c:pt>
                <c:pt idx="95">
                  <c:v>13.944000000000001</c:v>
                </c:pt>
                <c:pt idx="96">
                  <c:v>14.04</c:v>
                </c:pt>
                <c:pt idx="97">
                  <c:v>14.144</c:v>
                </c:pt>
                <c:pt idx="98">
                  <c:v>14.24</c:v>
                </c:pt>
                <c:pt idx="99">
                  <c:v>14.343999999999999</c:v>
                </c:pt>
                <c:pt idx="100">
                  <c:v>14.44</c:v>
                </c:pt>
                <c:pt idx="101">
                  <c:v>14.544</c:v>
                </c:pt>
                <c:pt idx="102">
                  <c:v>14.64</c:v>
                </c:pt>
                <c:pt idx="103">
                  <c:v>14.744</c:v>
                </c:pt>
                <c:pt idx="104">
                  <c:v>14.84</c:v>
                </c:pt>
                <c:pt idx="105">
                  <c:v>14.944000000000001</c:v>
                </c:pt>
                <c:pt idx="106">
                  <c:v>15.04</c:v>
                </c:pt>
                <c:pt idx="107">
                  <c:v>15.144</c:v>
                </c:pt>
                <c:pt idx="108">
                  <c:v>15.24</c:v>
                </c:pt>
                <c:pt idx="109">
                  <c:v>15.343999999999999</c:v>
                </c:pt>
                <c:pt idx="110">
                  <c:v>15.44</c:v>
                </c:pt>
                <c:pt idx="111">
                  <c:v>15.544</c:v>
                </c:pt>
                <c:pt idx="112">
                  <c:v>15.64</c:v>
                </c:pt>
                <c:pt idx="113">
                  <c:v>15.744</c:v>
                </c:pt>
                <c:pt idx="114">
                  <c:v>15.84</c:v>
                </c:pt>
                <c:pt idx="115">
                  <c:v>15.944000000000001</c:v>
                </c:pt>
                <c:pt idx="116">
                  <c:v>16.04</c:v>
                </c:pt>
                <c:pt idx="117">
                  <c:v>16.143999999999998</c:v>
                </c:pt>
                <c:pt idx="118">
                  <c:v>16.239999999999998</c:v>
                </c:pt>
                <c:pt idx="119">
                  <c:v>16.344000000000001</c:v>
                </c:pt>
                <c:pt idx="120">
                  <c:v>16.440000000000001</c:v>
                </c:pt>
                <c:pt idx="121">
                  <c:v>16.544</c:v>
                </c:pt>
                <c:pt idx="122">
                  <c:v>16.648</c:v>
                </c:pt>
                <c:pt idx="123">
                  <c:v>16.744</c:v>
                </c:pt>
                <c:pt idx="124">
                  <c:v>16.84</c:v>
                </c:pt>
                <c:pt idx="125">
                  <c:v>16.943999999999999</c:v>
                </c:pt>
                <c:pt idx="126">
                  <c:v>17.047999999999998</c:v>
                </c:pt>
                <c:pt idx="127">
                  <c:v>17.143999999999998</c:v>
                </c:pt>
                <c:pt idx="128">
                  <c:v>17.248130816</c:v>
                </c:pt>
                <c:pt idx="129">
                  <c:v>17.344130816</c:v>
                </c:pt>
                <c:pt idx="130">
                  <c:v>17.448130815999999</c:v>
                </c:pt>
                <c:pt idx="131">
                  <c:v>17.544130815999999</c:v>
                </c:pt>
                <c:pt idx="132">
                  <c:v>17.648130815999998</c:v>
                </c:pt>
                <c:pt idx="133">
                  <c:v>17.744130815999998</c:v>
                </c:pt>
                <c:pt idx="134">
                  <c:v>17.848130816000001</c:v>
                </c:pt>
                <c:pt idx="135">
                  <c:v>17.944130816000001</c:v>
                </c:pt>
                <c:pt idx="136">
                  <c:v>18.048130816</c:v>
                </c:pt>
                <c:pt idx="137">
                  <c:v>18.144130816000001</c:v>
                </c:pt>
                <c:pt idx="138">
                  <c:v>18.248130816</c:v>
                </c:pt>
                <c:pt idx="139">
                  <c:v>18.344130816</c:v>
                </c:pt>
                <c:pt idx="140">
                  <c:v>18.448130815999999</c:v>
                </c:pt>
                <c:pt idx="141">
                  <c:v>18.544130815999999</c:v>
                </c:pt>
                <c:pt idx="142">
                  <c:v>18.648130815999998</c:v>
                </c:pt>
                <c:pt idx="143">
                  <c:v>18.744130815999998</c:v>
                </c:pt>
                <c:pt idx="144">
                  <c:v>18.848130816000001</c:v>
                </c:pt>
                <c:pt idx="145">
                  <c:v>18.944130816000001</c:v>
                </c:pt>
                <c:pt idx="146">
                  <c:v>19.048130816</c:v>
                </c:pt>
                <c:pt idx="147">
                  <c:v>19.144130816000001</c:v>
                </c:pt>
                <c:pt idx="148">
                  <c:v>19.248130816</c:v>
                </c:pt>
                <c:pt idx="149">
                  <c:v>19.344130816</c:v>
                </c:pt>
                <c:pt idx="150">
                  <c:v>19.448130815999999</c:v>
                </c:pt>
                <c:pt idx="151">
                  <c:v>19.544130815999999</c:v>
                </c:pt>
                <c:pt idx="152">
                  <c:v>19.648130815999998</c:v>
                </c:pt>
                <c:pt idx="153">
                  <c:v>19.744130815999998</c:v>
                </c:pt>
                <c:pt idx="154">
                  <c:v>19.848130816000001</c:v>
                </c:pt>
                <c:pt idx="155">
                  <c:v>19.944130816000001</c:v>
                </c:pt>
                <c:pt idx="156">
                  <c:v>20.048130816</c:v>
                </c:pt>
                <c:pt idx="157">
                  <c:v>20.144130816000001</c:v>
                </c:pt>
                <c:pt idx="158">
                  <c:v>20.248130816</c:v>
                </c:pt>
                <c:pt idx="159">
                  <c:v>20.344130816</c:v>
                </c:pt>
                <c:pt idx="160">
                  <c:v>20.448130815999999</c:v>
                </c:pt>
                <c:pt idx="161">
                  <c:v>20.544130815999999</c:v>
                </c:pt>
                <c:pt idx="162">
                  <c:v>20.648130815999998</c:v>
                </c:pt>
                <c:pt idx="163">
                  <c:v>20.744130815999998</c:v>
                </c:pt>
                <c:pt idx="164">
                  <c:v>20.848130816000001</c:v>
                </c:pt>
                <c:pt idx="165">
                  <c:v>20.952130816</c:v>
                </c:pt>
                <c:pt idx="166">
                  <c:v>21.048130816</c:v>
                </c:pt>
                <c:pt idx="167">
                  <c:v>21.144130816000001</c:v>
                </c:pt>
                <c:pt idx="168">
                  <c:v>21.248130816</c:v>
                </c:pt>
                <c:pt idx="169">
                  <c:v>21.352130815999999</c:v>
                </c:pt>
                <c:pt idx="170">
                  <c:v>21.448130815999999</c:v>
                </c:pt>
                <c:pt idx="171">
                  <c:v>21.552130815999998</c:v>
                </c:pt>
                <c:pt idx="172">
                  <c:v>21.648130815999998</c:v>
                </c:pt>
                <c:pt idx="173">
                  <c:v>21.752130816000001</c:v>
                </c:pt>
                <c:pt idx="174">
                  <c:v>21.848130816000001</c:v>
                </c:pt>
                <c:pt idx="175">
                  <c:v>21.952130816</c:v>
                </c:pt>
                <c:pt idx="176">
                  <c:v>22.048130816</c:v>
                </c:pt>
                <c:pt idx="177">
                  <c:v>22.152130816</c:v>
                </c:pt>
                <c:pt idx="178">
                  <c:v>22.248130816</c:v>
                </c:pt>
                <c:pt idx="179">
                  <c:v>22.352130815999999</c:v>
                </c:pt>
                <c:pt idx="180">
                  <c:v>22.448130815999999</c:v>
                </c:pt>
                <c:pt idx="181">
                  <c:v>22.552130815999998</c:v>
                </c:pt>
              </c:numCache>
            </c:numRef>
          </c:xVal>
          <c:yVal>
            <c:numRef>
              <c:f>Tabelle1!$D$47:$D$228</c:f>
              <c:numCache>
                <c:formatCode>General</c:formatCode>
                <c:ptCount val="182"/>
                <c:pt idx="0">
                  <c:v>-1.4958252198994E-2</c:v>
                </c:pt>
                <c:pt idx="1">
                  <c:v>-1.4878839254379E-2</c:v>
                </c:pt>
                <c:pt idx="2">
                  <c:v>-1.4908849261700999E-2</c:v>
                </c:pt>
                <c:pt idx="3">
                  <c:v>-1.4867731370032E-2</c:v>
                </c:pt>
                <c:pt idx="4">
                  <c:v>-1.4897092245519E-2</c:v>
                </c:pt>
                <c:pt idx="5">
                  <c:v>-1.4894446358085E-2</c:v>
                </c:pt>
                <c:pt idx="6">
                  <c:v>-1.4883890748024001E-2</c:v>
                </c:pt>
                <c:pt idx="7">
                  <c:v>-1.4889292418956999E-2</c:v>
                </c:pt>
                <c:pt idx="8">
                  <c:v>-1.4915163628757E-2</c:v>
                </c:pt>
                <c:pt idx="9">
                  <c:v>-1.4911247417331E-2</c:v>
                </c:pt>
                <c:pt idx="10">
                  <c:v>-1.4933523721993001E-2</c:v>
                </c:pt>
                <c:pt idx="11">
                  <c:v>-1.4907049946487E-2</c:v>
                </c:pt>
                <c:pt idx="12">
                  <c:v>-1.49099631235E-2</c:v>
                </c:pt>
                <c:pt idx="13">
                  <c:v>-1.48891126737E-2</c:v>
                </c:pt>
                <c:pt idx="14">
                  <c:v>-1.4915780164301E-2</c:v>
                </c:pt>
                <c:pt idx="15">
                  <c:v>-1.4947260729969001E-2</c:v>
                </c:pt>
                <c:pt idx="16">
                  <c:v>-1.4978732913733001E-2</c:v>
                </c:pt>
                <c:pt idx="17">
                  <c:v>-1.5000358223914999E-2</c:v>
                </c:pt>
                <c:pt idx="18">
                  <c:v>-1.5030890703201001E-2</c:v>
                </c:pt>
                <c:pt idx="19">
                  <c:v>-1.504938211292E-2</c:v>
                </c:pt>
                <c:pt idx="20">
                  <c:v>-1.4392040669918E-2</c:v>
                </c:pt>
                <c:pt idx="21">
                  <c:v>-1.3076296076179E-2</c:v>
                </c:pt>
                <c:pt idx="22">
                  <c:v>-1.1659664101899E-2</c:v>
                </c:pt>
                <c:pt idx="23">
                  <c:v>-1.0336160659789999E-2</c:v>
                </c:pt>
                <c:pt idx="24">
                  <c:v>-8.8855093345049999E-3</c:v>
                </c:pt>
                <c:pt idx="25">
                  <c:v>-7.5553460046650003E-3</c:v>
                </c:pt>
                <c:pt idx="26">
                  <c:v>-6.1122700572010004E-3</c:v>
                </c:pt>
                <c:pt idx="27">
                  <c:v>-4.7815470024940004E-3</c:v>
                </c:pt>
                <c:pt idx="28">
                  <c:v>-3.3452180214230002E-3</c:v>
                </c:pt>
                <c:pt idx="29">
                  <c:v>-2.0091698970649999E-3</c:v>
                </c:pt>
                <c:pt idx="30">
                  <c:v>-5.6550896260900005E-4</c:v>
                </c:pt>
                <c:pt idx="31">
                  <c:v>7.7625695848800003E-4</c:v>
                </c:pt>
                <c:pt idx="32">
                  <c:v>2.2199768573049998E-3</c:v>
                </c:pt>
                <c:pt idx="33">
                  <c:v>3.557979827747E-3</c:v>
                </c:pt>
                <c:pt idx="34">
                  <c:v>5.0265728496019998E-3</c:v>
                </c:pt>
                <c:pt idx="35">
                  <c:v>6.3652209937569999E-3</c:v>
                </c:pt>
                <c:pt idx="36">
                  <c:v>7.8027406707409999E-3</c:v>
                </c:pt>
                <c:pt idx="37">
                  <c:v>9.141928516328E-3</c:v>
                </c:pt>
                <c:pt idx="38">
                  <c:v>1.0595580562949E-2</c:v>
                </c:pt>
                <c:pt idx="39">
                  <c:v>1.2034515850245999E-2</c:v>
                </c:pt>
                <c:pt idx="40">
                  <c:v>1.2274316512048E-2</c:v>
                </c:pt>
                <c:pt idx="41">
                  <c:v>1.2263060547412E-2</c:v>
                </c:pt>
                <c:pt idx="42">
                  <c:v>1.2280113995075E-2</c:v>
                </c:pt>
                <c:pt idx="43">
                  <c:v>1.2260972522199E-2</c:v>
                </c:pt>
                <c:pt idx="44">
                  <c:v>1.2240990996361001E-2</c:v>
                </c:pt>
                <c:pt idx="45">
                  <c:v>1.2248205952346001E-2</c:v>
                </c:pt>
                <c:pt idx="46">
                  <c:v>1.2272235006094E-2</c:v>
                </c:pt>
                <c:pt idx="47">
                  <c:v>1.2317058630287999E-2</c:v>
                </c:pt>
                <c:pt idx="48">
                  <c:v>1.2318297289312E-2</c:v>
                </c:pt>
                <c:pt idx="49">
                  <c:v>1.2275286950171001E-2</c:v>
                </c:pt>
                <c:pt idx="50">
                  <c:v>1.2295865453779999E-2</c:v>
                </c:pt>
                <c:pt idx="51">
                  <c:v>1.2340288609266E-2</c:v>
                </c:pt>
                <c:pt idx="52">
                  <c:v>1.2324749492109001E-2</c:v>
                </c:pt>
                <c:pt idx="53">
                  <c:v>1.2321158312261001E-2</c:v>
                </c:pt>
                <c:pt idx="54">
                  <c:v>1.2334375642240001E-2</c:v>
                </c:pt>
                <c:pt idx="55">
                  <c:v>1.2358747422695E-2</c:v>
                </c:pt>
                <c:pt idx="56">
                  <c:v>1.2341950088739E-2</c:v>
                </c:pt>
                <c:pt idx="57">
                  <c:v>1.2326424010098E-2</c:v>
                </c:pt>
                <c:pt idx="58">
                  <c:v>1.2307244352996001E-2</c:v>
                </c:pt>
                <c:pt idx="59">
                  <c:v>1.2298661284149E-2</c:v>
                </c:pt>
                <c:pt idx="60">
                  <c:v>1.2296210974454999E-2</c:v>
                </c:pt>
                <c:pt idx="61">
                  <c:v>1.2359677813947E-2</c:v>
                </c:pt>
                <c:pt idx="62">
                  <c:v>1.2323959730566001E-2</c:v>
                </c:pt>
                <c:pt idx="63">
                  <c:v>1.2349812313914001E-2</c:v>
                </c:pt>
                <c:pt idx="64">
                  <c:v>1.2310066260398E-2</c:v>
                </c:pt>
                <c:pt idx="65">
                  <c:v>1.2706868350506001E-2</c:v>
                </c:pt>
                <c:pt idx="66">
                  <c:v>1.3678998686373E-2</c:v>
                </c:pt>
                <c:pt idx="67">
                  <c:v>1.4918313361704001E-2</c:v>
                </c:pt>
                <c:pt idx="68">
                  <c:v>1.6149368137120999E-2</c:v>
                </c:pt>
                <c:pt idx="69">
                  <c:v>1.7511796206236E-2</c:v>
                </c:pt>
                <c:pt idx="70">
                  <c:v>1.8822591751814E-2</c:v>
                </c:pt>
                <c:pt idx="71">
                  <c:v>2.0202267915011E-2</c:v>
                </c:pt>
                <c:pt idx="72">
                  <c:v>2.0983777940273E-2</c:v>
                </c:pt>
                <c:pt idx="73">
                  <c:v>2.1301623433828E-2</c:v>
                </c:pt>
                <c:pt idx="74">
                  <c:v>2.1344248205423001E-2</c:v>
                </c:pt>
                <c:pt idx="75">
                  <c:v>2.1294079720974E-2</c:v>
                </c:pt>
                <c:pt idx="76">
                  <c:v>2.1280042827129E-2</c:v>
                </c:pt>
                <c:pt idx="77">
                  <c:v>2.1432846784592001E-2</c:v>
                </c:pt>
                <c:pt idx="78">
                  <c:v>2.1596567705273999E-2</c:v>
                </c:pt>
                <c:pt idx="79">
                  <c:v>2.1815834566950999E-2</c:v>
                </c:pt>
                <c:pt idx="80">
                  <c:v>2.2051658481359999E-2</c:v>
                </c:pt>
                <c:pt idx="81">
                  <c:v>2.2207915782929001E-2</c:v>
                </c:pt>
                <c:pt idx="82">
                  <c:v>2.2252747789025001E-2</c:v>
                </c:pt>
                <c:pt idx="83">
                  <c:v>2.2279707714915001E-2</c:v>
                </c:pt>
                <c:pt idx="84">
                  <c:v>2.2269628942012999E-2</c:v>
                </c:pt>
                <c:pt idx="85">
                  <c:v>2.2336263209581E-2</c:v>
                </c:pt>
                <c:pt idx="86">
                  <c:v>2.2215776145457999E-2</c:v>
                </c:pt>
                <c:pt idx="87">
                  <c:v>2.2014399990440001E-2</c:v>
                </c:pt>
                <c:pt idx="88">
                  <c:v>2.1916788071394001E-2</c:v>
                </c:pt>
                <c:pt idx="89">
                  <c:v>2.1806227043270999E-2</c:v>
                </c:pt>
                <c:pt idx="90">
                  <c:v>2.1624159067868999E-2</c:v>
                </c:pt>
                <c:pt idx="91">
                  <c:v>2.1412802860141002E-2</c:v>
                </c:pt>
                <c:pt idx="92">
                  <c:v>2.1342406049371002E-2</c:v>
                </c:pt>
                <c:pt idx="93">
                  <c:v>2.1236427128315E-2</c:v>
                </c:pt>
                <c:pt idx="94">
                  <c:v>2.1031623706222E-2</c:v>
                </c:pt>
                <c:pt idx="95">
                  <c:v>2.0803475752472999E-2</c:v>
                </c:pt>
                <c:pt idx="96">
                  <c:v>2.0553646609187001E-2</c:v>
                </c:pt>
                <c:pt idx="97">
                  <c:v>2.0179355517030002E-2</c:v>
                </c:pt>
                <c:pt idx="98">
                  <c:v>1.9705105572938999E-2</c:v>
                </c:pt>
                <c:pt idx="99">
                  <c:v>1.9223716109991001E-2</c:v>
                </c:pt>
                <c:pt idx="100">
                  <c:v>1.8835270777344999E-2</c:v>
                </c:pt>
                <c:pt idx="101">
                  <c:v>1.8510432913900001E-2</c:v>
                </c:pt>
                <c:pt idx="102">
                  <c:v>1.8054727464913999E-2</c:v>
                </c:pt>
                <c:pt idx="103">
                  <c:v>1.7675664275885E-2</c:v>
                </c:pt>
                <c:pt idx="104">
                  <c:v>1.7759526148438998E-2</c:v>
                </c:pt>
                <c:pt idx="105">
                  <c:v>1.757855899632E-2</c:v>
                </c:pt>
                <c:pt idx="106">
                  <c:v>1.7209740355611E-2</c:v>
                </c:pt>
                <c:pt idx="107">
                  <c:v>1.6956770792603999E-2</c:v>
                </c:pt>
                <c:pt idx="108">
                  <c:v>1.7132919281721001E-2</c:v>
                </c:pt>
                <c:pt idx="109">
                  <c:v>1.7151143401861E-2</c:v>
                </c:pt>
                <c:pt idx="110">
                  <c:v>1.7005730420351001E-2</c:v>
                </c:pt>
                <c:pt idx="111">
                  <c:v>1.6701793298125E-2</c:v>
                </c:pt>
                <c:pt idx="112">
                  <c:v>1.6593946143984999E-2</c:v>
                </c:pt>
                <c:pt idx="113">
                  <c:v>1.6591316089034001E-2</c:v>
                </c:pt>
                <c:pt idx="114">
                  <c:v>1.6709223389626E-2</c:v>
                </c:pt>
                <c:pt idx="115">
                  <c:v>1.6686463728546999E-2</c:v>
                </c:pt>
                <c:pt idx="116">
                  <c:v>1.6544865444303E-2</c:v>
                </c:pt>
                <c:pt idx="117">
                  <c:v>1.6490479931235001E-2</c:v>
                </c:pt>
                <c:pt idx="118">
                  <c:v>1.6535824164748001E-2</c:v>
                </c:pt>
                <c:pt idx="119">
                  <c:v>1.66269633919E-2</c:v>
                </c:pt>
                <c:pt idx="120">
                  <c:v>1.7027705907821999E-2</c:v>
                </c:pt>
                <c:pt idx="121">
                  <c:v>1.8195459619165001E-2</c:v>
                </c:pt>
                <c:pt idx="122">
                  <c:v>1.7683623358607001E-2</c:v>
                </c:pt>
                <c:pt idx="123">
                  <c:v>1.6948351636529E-2</c:v>
                </c:pt>
                <c:pt idx="124">
                  <c:v>1.5843167901038999E-2</c:v>
                </c:pt>
                <c:pt idx="125">
                  <c:v>1.468697655946E-2</c:v>
                </c:pt>
                <c:pt idx="126">
                  <c:v>1.3341523706913E-2</c:v>
                </c:pt>
                <c:pt idx="127">
                  <c:v>1.2082279659807999E-2</c:v>
                </c:pt>
                <c:pt idx="128">
                  <c:v>1.0690263472497999E-2</c:v>
                </c:pt>
                <c:pt idx="129">
                  <c:v>7.5047379359599996E-3</c:v>
                </c:pt>
                <c:pt idx="130">
                  <c:v>1.724519999698E-3</c:v>
                </c:pt>
                <c:pt idx="131">
                  <c:v>9.7069598268699996E-4</c:v>
                </c:pt>
                <c:pt idx="132">
                  <c:v>8.5997499991199999E-4</c:v>
                </c:pt>
                <c:pt idx="133">
                  <c:v>6.9569697370799996E-4</c:v>
                </c:pt>
                <c:pt idx="134">
                  <c:v>8.38709995151E-4</c:v>
                </c:pt>
                <c:pt idx="135">
                  <c:v>7.2569097392300005E-4</c:v>
                </c:pt>
                <c:pt idx="136">
                  <c:v>5.6084495736299998E-4</c:v>
                </c:pt>
                <c:pt idx="137">
                  <c:v>7.2095100767899996E-4</c:v>
                </c:pt>
                <c:pt idx="138">
                  <c:v>4.69069986138E-4</c:v>
                </c:pt>
                <c:pt idx="139">
                  <c:v>6.06443965808E-4</c:v>
                </c:pt>
                <c:pt idx="140">
                  <c:v>4.0191499283499999E-4</c:v>
                </c:pt>
                <c:pt idx="141">
                  <c:v>4.7434397856700001E-4</c:v>
                </c:pt>
                <c:pt idx="142">
                  <c:v>4.0371599607200002E-4</c:v>
                </c:pt>
                <c:pt idx="143">
                  <c:v>3.0688400147500002E-4</c:v>
                </c:pt>
                <c:pt idx="144">
                  <c:v>4.8424897249799999E-4</c:v>
                </c:pt>
                <c:pt idx="145">
                  <c:v>1.87637997442E-4</c:v>
                </c:pt>
                <c:pt idx="146">
                  <c:v>3.9427299634599999E-4</c:v>
                </c:pt>
                <c:pt idx="147">
                  <c:v>1.37654991704E-4</c:v>
                </c:pt>
                <c:pt idx="148">
                  <c:v>3.8567898445800001E-4</c:v>
                </c:pt>
                <c:pt idx="149">
                  <c:v>1.2303299445199999E-4</c:v>
                </c:pt>
                <c:pt idx="150">
                  <c:v>1.9485999655399999E-4</c:v>
                </c:pt>
                <c:pt idx="151">
                  <c:v>2.63758003712E-4</c:v>
                </c:pt>
                <c:pt idx="152" formatCode="0.00E+00">
                  <c:v>-3.51559974660631E-5</c:v>
                </c:pt>
                <c:pt idx="153">
                  <c:v>2.4890198255899998E-4</c:v>
                </c:pt>
                <c:pt idx="154">
                  <c:v>-1.85800992767E-4</c:v>
                </c:pt>
                <c:pt idx="155" formatCode="0.00E+00">
                  <c:v>1.1733999599527999E-5</c:v>
                </c:pt>
                <c:pt idx="156" formatCode="0.00E+00">
                  <c:v>-7.4168994615320103E-5</c:v>
                </c:pt>
                <c:pt idx="157">
                  <c:v>-2.9722400358899999E-4</c:v>
                </c:pt>
                <c:pt idx="158" formatCode="0.00E+00">
                  <c:v>-5.5950997193576802E-5</c:v>
                </c:pt>
                <c:pt idx="159">
                  <c:v>-7.52196006943E-4</c:v>
                </c:pt>
                <c:pt idx="160">
                  <c:v>-5.1515200175300004E-4</c:v>
                </c:pt>
                <c:pt idx="161">
                  <c:v>-1.3033889699730001E-3</c:v>
                </c:pt>
                <c:pt idx="162">
                  <c:v>-5.8693997561899995E-4</c:v>
                </c:pt>
                <c:pt idx="163">
                  <c:v>-1.661979942583E-3</c:v>
                </c:pt>
                <c:pt idx="164">
                  <c:v>-8.63797962666E-4</c:v>
                </c:pt>
                <c:pt idx="165">
                  <c:v>-1.222437014803E-3</c:v>
                </c:pt>
                <c:pt idx="166">
                  <c:v>-9.0254895621900001E-4</c:v>
                </c:pt>
                <c:pt idx="167">
                  <c:v>-4.0053197881200002E-4</c:v>
                </c:pt>
                <c:pt idx="168">
                  <c:v>-5.3863198263600005E-4</c:v>
                </c:pt>
                <c:pt idx="169">
                  <c:v>-7.6776096830099996E-4</c:v>
                </c:pt>
                <c:pt idx="170" formatCode="0.00E+00">
                  <c:v>-7.6156000432092696E-5</c:v>
                </c:pt>
                <c:pt idx="171">
                  <c:v>-3.0934298410999997E-4</c:v>
                </c:pt>
                <c:pt idx="172">
                  <c:v>-5.4316996829600005E-4</c:v>
                </c:pt>
                <c:pt idx="173" formatCode="0.00E+00">
                  <c:v>-3.4869999581132999E-6</c:v>
                </c:pt>
                <c:pt idx="174">
                  <c:v>-4.2971299262699997E-4</c:v>
                </c:pt>
                <c:pt idx="175" formatCode="0.00E+00">
                  <c:v>8.8517997937742594E-5</c:v>
                </c:pt>
                <c:pt idx="176">
                  <c:v>-1.7158499395000001E-4</c:v>
                </c:pt>
                <c:pt idx="177">
                  <c:v>-2.1484898752499999E-4</c:v>
                </c:pt>
                <c:pt idx="178" formatCode="0.00E+00">
                  <c:v>-1.97039989870973E-5</c:v>
                </c:pt>
                <c:pt idx="179">
                  <c:v>-4.5804597903E-4</c:v>
                </c:pt>
                <c:pt idx="180">
                  <c:v>-3.9400599780499998E-4</c:v>
                </c:pt>
                <c:pt idx="181">
                  <c:v>-4.7112299944300002E-4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FDC-465C-B8CD-BAAF6C501E3E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GE02DX4_lib15_sl6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Tabelle1!$A$47:$A$228</c:f>
              <c:numCache>
                <c:formatCode>General</c:formatCode>
                <c:ptCount val="182"/>
                <c:pt idx="0">
                  <c:v>4.4320000000000004</c:v>
                </c:pt>
                <c:pt idx="1">
                  <c:v>4.5359999999999996</c:v>
                </c:pt>
                <c:pt idx="2">
                  <c:v>4.6319999999999997</c:v>
                </c:pt>
                <c:pt idx="3">
                  <c:v>4.7359999999999998</c:v>
                </c:pt>
                <c:pt idx="4">
                  <c:v>4.8319999999999999</c:v>
                </c:pt>
                <c:pt idx="5">
                  <c:v>4.9359999999999999</c:v>
                </c:pt>
                <c:pt idx="6">
                  <c:v>5.032</c:v>
                </c:pt>
                <c:pt idx="7">
                  <c:v>5.1360000000000001</c:v>
                </c:pt>
                <c:pt idx="8">
                  <c:v>5.2320000000000002</c:v>
                </c:pt>
                <c:pt idx="9">
                  <c:v>5.3360000000000003</c:v>
                </c:pt>
                <c:pt idx="10">
                  <c:v>5.4320000000000004</c:v>
                </c:pt>
                <c:pt idx="11">
                  <c:v>5.5359999999999996</c:v>
                </c:pt>
                <c:pt idx="12">
                  <c:v>5.6319999999999997</c:v>
                </c:pt>
                <c:pt idx="13">
                  <c:v>5.7359999999999998</c:v>
                </c:pt>
                <c:pt idx="14">
                  <c:v>5.8319999999999999</c:v>
                </c:pt>
                <c:pt idx="15">
                  <c:v>5.9359999999999999</c:v>
                </c:pt>
                <c:pt idx="16">
                  <c:v>6.032</c:v>
                </c:pt>
                <c:pt idx="17">
                  <c:v>6.1360000000000001</c:v>
                </c:pt>
                <c:pt idx="18">
                  <c:v>6.2320000000000002</c:v>
                </c:pt>
                <c:pt idx="19">
                  <c:v>6.3360000000000003</c:v>
                </c:pt>
                <c:pt idx="20">
                  <c:v>6.4320000000000004</c:v>
                </c:pt>
                <c:pt idx="21">
                  <c:v>6.5359999999999996</c:v>
                </c:pt>
                <c:pt idx="22">
                  <c:v>6.6319999999999997</c:v>
                </c:pt>
                <c:pt idx="23">
                  <c:v>6.7359999999999998</c:v>
                </c:pt>
                <c:pt idx="24">
                  <c:v>6.8319999999999999</c:v>
                </c:pt>
                <c:pt idx="25">
                  <c:v>6.9359999999999999</c:v>
                </c:pt>
                <c:pt idx="26">
                  <c:v>7.032</c:v>
                </c:pt>
                <c:pt idx="27">
                  <c:v>7.1360000000000001</c:v>
                </c:pt>
                <c:pt idx="28">
                  <c:v>7.2320000000000002</c:v>
                </c:pt>
                <c:pt idx="29">
                  <c:v>7.3360000000000003</c:v>
                </c:pt>
                <c:pt idx="30">
                  <c:v>7.4320000000000004</c:v>
                </c:pt>
                <c:pt idx="31">
                  <c:v>7.5359999999999996</c:v>
                </c:pt>
                <c:pt idx="32">
                  <c:v>7.6319999999999997</c:v>
                </c:pt>
                <c:pt idx="33">
                  <c:v>7.7359999999999998</c:v>
                </c:pt>
                <c:pt idx="34">
                  <c:v>7.8319999999999999</c:v>
                </c:pt>
                <c:pt idx="35">
                  <c:v>7.9359999999999999</c:v>
                </c:pt>
                <c:pt idx="36">
                  <c:v>8.0399999999999991</c:v>
                </c:pt>
                <c:pt idx="37">
                  <c:v>8.1359999999999992</c:v>
                </c:pt>
                <c:pt idx="38">
                  <c:v>8.24</c:v>
                </c:pt>
                <c:pt idx="39">
                  <c:v>8.3360000000000003</c:v>
                </c:pt>
                <c:pt idx="40">
                  <c:v>8.44</c:v>
                </c:pt>
                <c:pt idx="41">
                  <c:v>8.5359999999999996</c:v>
                </c:pt>
                <c:pt idx="42">
                  <c:v>8.64</c:v>
                </c:pt>
                <c:pt idx="43">
                  <c:v>8.7360000000000007</c:v>
                </c:pt>
                <c:pt idx="44">
                  <c:v>8.84</c:v>
                </c:pt>
                <c:pt idx="45">
                  <c:v>8.9359999999999999</c:v>
                </c:pt>
                <c:pt idx="46">
                  <c:v>9.0399999999999991</c:v>
                </c:pt>
                <c:pt idx="47">
                  <c:v>9.1359999999999992</c:v>
                </c:pt>
                <c:pt idx="48">
                  <c:v>9.24</c:v>
                </c:pt>
                <c:pt idx="49">
                  <c:v>9.3360000000000003</c:v>
                </c:pt>
                <c:pt idx="50">
                  <c:v>9.44</c:v>
                </c:pt>
                <c:pt idx="51">
                  <c:v>9.5359999999999996</c:v>
                </c:pt>
                <c:pt idx="52">
                  <c:v>9.64</c:v>
                </c:pt>
                <c:pt idx="53">
                  <c:v>9.7360000000000007</c:v>
                </c:pt>
                <c:pt idx="54">
                  <c:v>9.84</c:v>
                </c:pt>
                <c:pt idx="55">
                  <c:v>9.9359999999999999</c:v>
                </c:pt>
                <c:pt idx="56">
                  <c:v>10.039999999999999</c:v>
                </c:pt>
                <c:pt idx="57">
                  <c:v>10.135999999999999</c:v>
                </c:pt>
                <c:pt idx="58">
                  <c:v>10.24</c:v>
                </c:pt>
                <c:pt idx="59">
                  <c:v>10.336</c:v>
                </c:pt>
                <c:pt idx="60">
                  <c:v>10.44</c:v>
                </c:pt>
                <c:pt idx="61">
                  <c:v>10.536</c:v>
                </c:pt>
                <c:pt idx="62">
                  <c:v>10.64</c:v>
                </c:pt>
                <c:pt idx="63">
                  <c:v>10.736000000000001</c:v>
                </c:pt>
                <c:pt idx="64">
                  <c:v>10.84</c:v>
                </c:pt>
                <c:pt idx="65">
                  <c:v>10.936</c:v>
                </c:pt>
                <c:pt idx="66">
                  <c:v>11.04</c:v>
                </c:pt>
                <c:pt idx="67">
                  <c:v>11.135999999999999</c:v>
                </c:pt>
                <c:pt idx="68">
                  <c:v>11.24</c:v>
                </c:pt>
                <c:pt idx="69">
                  <c:v>11.336</c:v>
                </c:pt>
                <c:pt idx="70">
                  <c:v>11.44</c:v>
                </c:pt>
                <c:pt idx="71">
                  <c:v>11.536</c:v>
                </c:pt>
                <c:pt idx="72">
                  <c:v>11.648</c:v>
                </c:pt>
                <c:pt idx="73">
                  <c:v>11.736000000000001</c:v>
                </c:pt>
                <c:pt idx="74">
                  <c:v>11.84</c:v>
                </c:pt>
                <c:pt idx="75">
                  <c:v>11.936</c:v>
                </c:pt>
                <c:pt idx="76">
                  <c:v>12.04</c:v>
                </c:pt>
                <c:pt idx="77">
                  <c:v>12.135999999999999</c:v>
                </c:pt>
                <c:pt idx="78">
                  <c:v>12.24</c:v>
                </c:pt>
                <c:pt idx="79">
                  <c:v>12.336</c:v>
                </c:pt>
                <c:pt idx="80">
                  <c:v>12.44</c:v>
                </c:pt>
                <c:pt idx="81">
                  <c:v>12.536</c:v>
                </c:pt>
                <c:pt idx="82">
                  <c:v>12.64</c:v>
                </c:pt>
                <c:pt idx="83">
                  <c:v>12.744</c:v>
                </c:pt>
                <c:pt idx="84">
                  <c:v>12.84</c:v>
                </c:pt>
                <c:pt idx="85">
                  <c:v>12.944000000000001</c:v>
                </c:pt>
                <c:pt idx="86">
                  <c:v>13.04</c:v>
                </c:pt>
                <c:pt idx="87">
                  <c:v>13.144</c:v>
                </c:pt>
                <c:pt idx="88">
                  <c:v>13.24</c:v>
                </c:pt>
                <c:pt idx="89">
                  <c:v>13.343999999999999</c:v>
                </c:pt>
                <c:pt idx="90">
                  <c:v>13.44</c:v>
                </c:pt>
                <c:pt idx="91">
                  <c:v>13.544</c:v>
                </c:pt>
                <c:pt idx="92">
                  <c:v>13.64</c:v>
                </c:pt>
                <c:pt idx="93">
                  <c:v>13.744</c:v>
                </c:pt>
                <c:pt idx="94">
                  <c:v>13.84</c:v>
                </c:pt>
                <c:pt idx="95">
                  <c:v>13.944000000000001</c:v>
                </c:pt>
                <c:pt idx="96">
                  <c:v>14.04</c:v>
                </c:pt>
                <c:pt idx="97">
                  <c:v>14.144</c:v>
                </c:pt>
                <c:pt idx="98">
                  <c:v>14.24</c:v>
                </c:pt>
                <c:pt idx="99">
                  <c:v>14.343999999999999</c:v>
                </c:pt>
                <c:pt idx="100">
                  <c:v>14.44</c:v>
                </c:pt>
                <c:pt idx="101">
                  <c:v>14.544</c:v>
                </c:pt>
                <c:pt idx="102">
                  <c:v>14.64</c:v>
                </c:pt>
                <c:pt idx="103">
                  <c:v>14.744</c:v>
                </c:pt>
                <c:pt idx="104">
                  <c:v>14.84</c:v>
                </c:pt>
                <c:pt idx="105">
                  <c:v>14.944000000000001</c:v>
                </c:pt>
                <c:pt idx="106">
                  <c:v>15.04</c:v>
                </c:pt>
                <c:pt idx="107">
                  <c:v>15.144</c:v>
                </c:pt>
                <c:pt idx="108">
                  <c:v>15.24</c:v>
                </c:pt>
                <c:pt idx="109">
                  <c:v>15.343999999999999</c:v>
                </c:pt>
                <c:pt idx="110">
                  <c:v>15.44</c:v>
                </c:pt>
                <c:pt idx="111">
                  <c:v>15.544</c:v>
                </c:pt>
                <c:pt idx="112">
                  <c:v>15.64</c:v>
                </c:pt>
                <c:pt idx="113">
                  <c:v>15.744</c:v>
                </c:pt>
                <c:pt idx="114">
                  <c:v>15.84</c:v>
                </c:pt>
                <c:pt idx="115">
                  <c:v>15.944000000000001</c:v>
                </c:pt>
                <c:pt idx="116">
                  <c:v>16.04</c:v>
                </c:pt>
                <c:pt idx="117">
                  <c:v>16.143999999999998</c:v>
                </c:pt>
                <c:pt idx="118">
                  <c:v>16.239999999999998</c:v>
                </c:pt>
                <c:pt idx="119">
                  <c:v>16.344000000000001</c:v>
                </c:pt>
                <c:pt idx="120">
                  <c:v>16.440000000000001</c:v>
                </c:pt>
                <c:pt idx="121">
                  <c:v>16.544</c:v>
                </c:pt>
                <c:pt idx="122">
                  <c:v>16.648</c:v>
                </c:pt>
                <c:pt idx="123">
                  <c:v>16.744</c:v>
                </c:pt>
                <c:pt idx="124">
                  <c:v>16.84</c:v>
                </c:pt>
                <c:pt idx="125">
                  <c:v>16.943999999999999</c:v>
                </c:pt>
                <c:pt idx="126">
                  <c:v>17.047999999999998</c:v>
                </c:pt>
                <c:pt idx="127">
                  <c:v>17.143999999999998</c:v>
                </c:pt>
                <c:pt idx="128">
                  <c:v>17.248130816</c:v>
                </c:pt>
                <c:pt idx="129">
                  <c:v>17.344130816</c:v>
                </c:pt>
                <c:pt idx="130">
                  <c:v>17.448130815999999</c:v>
                </c:pt>
                <c:pt idx="131">
                  <c:v>17.544130815999999</c:v>
                </c:pt>
                <c:pt idx="132">
                  <c:v>17.648130815999998</c:v>
                </c:pt>
                <c:pt idx="133">
                  <c:v>17.744130815999998</c:v>
                </c:pt>
                <c:pt idx="134">
                  <c:v>17.848130816000001</c:v>
                </c:pt>
                <c:pt idx="135">
                  <c:v>17.944130816000001</c:v>
                </c:pt>
                <c:pt idx="136">
                  <c:v>18.048130816</c:v>
                </c:pt>
                <c:pt idx="137">
                  <c:v>18.144130816000001</c:v>
                </c:pt>
                <c:pt idx="138">
                  <c:v>18.248130816</c:v>
                </c:pt>
                <c:pt idx="139">
                  <c:v>18.344130816</c:v>
                </c:pt>
                <c:pt idx="140">
                  <c:v>18.448130815999999</c:v>
                </c:pt>
                <c:pt idx="141">
                  <c:v>18.544130815999999</c:v>
                </c:pt>
                <c:pt idx="142">
                  <c:v>18.648130815999998</c:v>
                </c:pt>
                <c:pt idx="143">
                  <c:v>18.744130815999998</c:v>
                </c:pt>
                <c:pt idx="144">
                  <c:v>18.848130816000001</c:v>
                </c:pt>
                <c:pt idx="145">
                  <c:v>18.944130816000001</c:v>
                </c:pt>
                <c:pt idx="146">
                  <c:v>19.048130816</c:v>
                </c:pt>
                <c:pt idx="147">
                  <c:v>19.144130816000001</c:v>
                </c:pt>
                <c:pt idx="148">
                  <c:v>19.248130816</c:v>
                </c:pt>
                <c:pt idx="149">
                  <c:v>19.344130816</c:v>
                </c:pt>
                <c:pt idx="150">
                  <c:v>19.448130815999999</c:v>
                </c:pt>
                <c:pt idx="151">
                  <c:v>19.544130815999999</c:v>
                </c:pt>
                <c:pt idx="152">
                  <c:v>19.648130815999998</c:v>
                </c:pt>
                <c:pt idx="153">
                  <c:v>19.744130815999998</c:v>
                </c:pt>
                <c:pt idx="154">
                  <c:v>19.848130816000001</c:v>
                </c:pt>
                <c:pt idx="155">
                  <c:v>19.944130816000001</c:v>
                </c:pt>
                <c:pt idx="156">
                  <c:v>20.048130816</c:v>
                </c:pt>
                <c:pt idx="157">
                  <c:v>20.144130816000001</c:v>
                </c:pt>
                <c:pt idx="158">
                  <c:v>20.248130816</c:v>
                </c:pt>
                <c:pt idx="159">
                  <c:v>20.344130816</c:v>
                </c:pt>
                <c:pt idx="160">
                  <c:v>20.448130815999999</c:v>
                </c:pt>
                <c:pt idx="161">
                  <c:v>20.544130815999999</c:v>
                </c:pt>
                <c:pt idx="162">
                  <c:v>20.648130815999998</c:v>
                </c:pt>
                <c:pt idx="163">
                  <c:v>20.744130815999998</c:v>
                </c:pt>
                <c:pt idx="164">
                  <c:v>20.848130816000001</c:v>
                </c:pt>
                <c:pt idx="165">
                  <c:v>20.952130816</c:v>
                </c:pt>
                <c:pt idx="166">
                  <c:v>21.048130816</c:v>
                </c:pt>
                <c:pt idx="167">
                  <c:v>21.144130816000001</c:v>
                </c:pt>
                <c:pt idx="168">
                  <c:v>21.248130816</c:v>
                </c:pt>
                <c:pt idx="169">
                  <c:v>21.352130815999999</c:v>
                </c:pt>
                <c:pt idx="170">
                  <c:v>21.448130815999999</c:v>
                </c:pt>
                <c:pt idx="171">
                  <c:v>21.552130815999998</c:v>
                </c:pt>
                <c:pt idx="172">
                  <c:v>21.648130815999998</c:v>
                </c:pt>
                <c:pt idx="173">
                  <c:v>21.752130816000001</c:v>
                </c:pt>
                <c:pt idx="174">
                  <c:v>21.848130816000001</c:v>
                </c:pt>
                <c:pt idx="175">
                  <c:v>21.952130816</c:v>
                </c:pt>
                <c:pt idx="176">
                  <c:v>22.048130816</c:v>
                </c:pt>
                <c:pt idx="177">
                  <c:v>22.152130816</c:v>
                </c:pt>
                <c:pt idx="178">
                  <c:v>22.248130816</c:v>
                </c:pt>
                <c:pt idx="179">
                  <c:v>22.352130815999999</c:v>
                </c:pt>
                <c:pt idx="180">
                  <c:v>22.448130815999999</c:v>
                </c:pt>
                <c:pt idx="181">
                  <c:v>22.552130815999998</c:v>
                </c:pt>
              </c:numCache>
            </c:numRef>
          </c:xVal>
          <c:yVal>
            <c:numRef>
              <c:f>Tabelle1!$E$47:$E$228</c:f>
              <c:numCache>
                <c:formatCode>General</c:formatCode>
                <c:ptCount val="182"/>
                <c:pt idx="0">
                  <c:v>-1.6192154958844001E-2</c:v>
                </c:pt>
                <c:pt idx="1">
                  <c:v>-1.6189791262150002E-2</c:v>
                </c:pt>
                <c:pt idx="2">
                  <c:v>-1.6257939860225001E-2</c:v>
                </c:pt>
                <c:pt idx="3">
                  <c:v>-1.6300553455949E-2</c:v>
                </c:pt>
                <c:pt idx="4">
                  <c:v>-1.6286352649330999E-2</c:v>
                </c:pt>
                <c:pt idx="5">
                  <c:v>-1.6331506893038999E-2</c:v>
                </c:pt>
                <c:pt idx="6">
                  <c:v>-1.636384986341E-2</c:v>
                </c:pt>
                <c:pt idx="7">
                  <c:v>-1.6409451141953999E-2</c:v>
                </c:pt>
                <c:pt idx="8">
                  <c:v>-1.6451993957162001E-2</c:v>
                </c:pt>
                <c:pt idx="9">
                  <c:v>-1.6454657539724998E-2</c:v>
                </c:pt>
                <c:pt idx="10">
                  <c:v>-1.6486110165714999E-2</c:v>
                </c:pt>
                <c:pt idx="11">
                  <c:v>-1.6520718112588002E-2</c:v>
                </c:pt>
                <c:pt idx="12">
                  <c:v>-1.6580443829297999E-2</c:v>
                </c:pt>
                <c:pt idx="13">
                  <c:v>-1.6637306660413999E-2</c:v>
                </c:pt>
                <c:pt idx="14">
                  <c:v>-1.6711195930839001E-2</c:v>
                </c:pt>
                <c:pt idx="15">
                  <c:v>-1.6782363876699999E-2</c:v>
                </c:pt>
                <c:pt idx="16">
                  <c:v>-1.6837952658534001E-2</c:v>
                </c:pt>
                <c:pt idx="17">
                  <c:v>-1.6880039125681E-2</c:v>
                </c:pt>
                <c:pt idx="18">
                  <c:v>-1.6951084136963002E-2</c:v>
                </c:pt>
                <c:pt idx="19">
                  <c:v>-1.7038559541105999E-2</c:v>
                </c:pt>
                <c:pt idx="20">
                  <c:v>-1.6423067077994E-2</c:v>
                </c:pt>
                <c:pt idx="21">
                  <c:v>-1.5091605484485999E-2</c:v>
                </c:pt>
                <c:pt idx="22">
                  <c:v>-1.3738025911152E-2</c:v>
                </c:pt>
                <c:pt idx="23">
                  <c:v>-1.2415914796293E-2</c:v>
                </c:pt>
                <c:pt idx="24">
                  <c:v>-1.0981901548803E-2</c:v>
                </c:pt>
                <c:pt idx="25">
                  <c:v>-9.6503272652629993E-3</c:v>
                </c:pt>
                <c:pt idx="26">
                  <c:v>-8.2260211929679992E-3</c:v>
                </c:pt>
                <c:pt idx="27">
                  <c:v>-6.8088769912720004E-3</c:v>
                </c:pt>
                <c:pt idx="28">
                  <c:v>-5.4832836613059998E-3</c:v>
                </c:pt>
                <c:pt idx="29">
                  <c:v>-4.179406911135E-3</c:v>
                </c:pt>
                <c:pt idx="30">
                  <c:v>-2.7393540367479999E-3</c:v>
                </c:pt>
                <c:pt idx="31">
                  <c:v>-1.388728967868E-3</c:v>
                </c:pt>
                <c:pt idx="32" formatCode="0.00E+00">
                  <c:v>3.8964997656876201E-5</c:v>
                </c:pt>
                <c:pt idx="33">
                  <c:v>1.3821449829270001E-3</c:v>
                </c:pt>
                <c:pt idx="34">
                  <c:v>2.8190438169989999E-3</c:v>
                </c:pt>
                <c:pt idx="35">
                  <c:v>4.1601280681789997E-3</c:v>
                </c:pt>
                <c:pt idx="36">
                  <c:v>5.5970489047469998E-3</c:v>
                </c:pt>
                <c:pt idx="37">
                  <c:v>6.9492408074440003E-3</c:v>
                </c:pt>
                <c:pt idx="38">
                  <c:v>8.4115713834760006E-3</c:v>
                </c:pt>
                <c:pt idx="39">
                  <c:v>9.8522156476969994E-3</c:v>
                </c:pt>
                <c:pt idx="40">
                  <c:v>1.0085355490446E-2</c:v>
                </c:pt>
                <c:pt idx="41">
                  <c:v>1.0085493326187E-2</c:v>
                </c:pt>
                <c:pt idx="42">
                  <c:v>1.0092026554048001E-2</c:v>
                </c:pt>
                <c:pt idx="43">
                  <c:v>1.0113233700395E-2</c:v>
                </c:pt>
                <c:pt idx="44">
                  <c:v>1.0067178867756999E-2</c:v>
                </c:pt>
                <c:pt idx="45">
                  <c:v>1.0053721256554E-2</c:v>
                </c:pt>
                <c:pt idx="46">
                  <c:v>1.0059868916869E-2</c:v>
                </c:pt>
                <c:pt idx="47">
                  <c:v>1.0037902742624E-2</c:v>
                </c:pt>
                <c:pt idx="48">
                  <c:v>1.0054785758257001E-2</c:v>
                </c:pt>
                <c:pt idx="49">
                  <c:v>1.0090083815158E-2</c:v>
                </c:pt>
                <c:pt idx="50">
                  <c:v>1.0089362971484999E-2</c:v>
                </c:pt>
                <c:pt idx="51">
                  <c:v>1.010690163821E-2</c:v>
                </c:pt>
                <c:pt idx="52">
                  <c:v>1.0131442919374E-2</c:v>
                </c:pt>
                <c:pt idx="53">
                  <c:v>1.0152327828109001E-2</c:v>
                </c:pt>
                <c:pt idx="54">
                  <c:v>1.0116039775312001E-2</c:v>
                </c:pt>
                <c:pt idx="55">
                  <c:v>1.0145956650376001E-2</c:v>
                </c:pt>
                <c:pt idx="56">
                  <c:v>1.0152182541788001E-2</c:v>
                </c:pt>
                <c:pt idx="57">
                  <c:v>1.0147453285753999E-2</c:v>
                </c:pt>
                <c:pt idx="58">
                  <c:v>1.0118638165294999E-2</c:v>
                </c:pt>
                <c:pt idx="59">
                  <c:v>1.0128509253264001E-2</c:v>
                </c:pt>
                <c:pt idx="60">
                  <c:v>1.0124213062227E-2</c:v>
                </c:pt>
                <c:pt idx="61">
                  <c:v>1.0134887881576999E-2</c:v>
                </c:pt>
                <c:pt idx="62">
                  <c:v>1.0109298862517E-2</c:v>
                </c:pt>
                <c:pt idx="63">
                  <c:v>1.0119859129191E-2</c:v>
                </c:pt>
                <c:pt idx="64">
                  <c:v>9.9925426766280002E-3</c:v>
                </c:pt>
                <c:pt idx="65">
                  <c:v>1.0299413464964E-2</c:v>
                </c:pt>
                <c:pt idx="66">
                  <c:v>1.1265073902904999E-2</c:v>
                </c:pt>
                <c:pt idx="67">
                  <c:v>1.2440456077457E-2</c:v>
                </c:pt>
                <c:pt idx="68">
                  <c:v>1.3660834170877999E-2</c:v>
                </c:pt>
                <c:pt idx="69">
                  <c:v>1.477418653667E-2</c:v>
                </c:pt>
                <c:pt idx="70">
                  <c:v>1.5837728977203001E-2</c:v>
                </c:pt>
                <c:pt idx="71">
                  <c:v>1.7023257911205E-2</c:v>
                </c:pt>
                <c:pt idx="72">
                  <c:v>1.7890539020300002E-2</c:v>
                </c:pt>
                <c:pt idx="73">
                  <c:v>1.8473854288459001E-2</c:v>
                </c:pt>
                <c:pt idx="74">
                  <c:v>1.8999835476278999E-2</c:v>
                </c:pt>
                <c:pt idx="75">
                  <c:v>1.9477296620607001E-2</c:v>
                </c:pt>
                <c:pt idx="76">
                  <c:v>1.9771696999668999E-2</c:v>
                </c:pt>
                <c:pt idx="77">
                  <c:v>2.0092532038689E-2</c:v>
                </c:pt>
                <c:pt idx="78">
                  <c:v>2.0266596227884001E-2</c:v>
                </c:pt>
                <c:pt idx="79">
                  <c:v>2.0344618707895001E-2</c:v>
                </c:pt>
                <c:pt idx="80">
                  <c:v>2.025206387043E-2</c:v>
                </c:pt>
                <c:pt idx="81">
                  <c:v>2.0055538043379999E-2</c:v>
                </c:pt>
                <c:pt idx="82">
                  <c:v>1.9959334284067001E-2</c:v>
                </c:pt>
                <c:pt idx="83">
                  <c:v>2.0044906064868001E-2</c:v>
                </c:pt>
                <c:pt idx="84">
                  <c:v>2.0106444135307999E-2</c:v>
                </c:pt>
                <c:pt idx="85">
                  <c:v>2.0266788080335E-2</c:v>
                </c:pt>
                <c:pt idx="86">
                  <c:v>2.0272223278880001E-2</c:v>
                </c:pt>
                <c:pt idx="87">
                  <c:v>2.0164554938674001E-2</c:v>
                </c:pt>
                <c:pt idx="88">
                  <c:v>2.0052082836627998E-2</c:v>
                </c:pt>
                <c:pt idx="89">
                  <c:v>1.9951689988375002E-2</c:v>
                </c:pt>
                <c:pt idx="90">
                  <c:v>1.9821494817734001E-2</c:v>
                </c:pt>
                <c:pt idx="91">
                  <c:v>1.9622465595603E-2</c:v>
                </c:pt>
                <c:pt idx="92">
                  <c:v>1.9368566572666002E-2</c:v>
                </c:pt>
                <c:pt idx="93">
                  <c:v>1.9098883494735E-2</c:v>
                </c:pt>
                <c:pt idx="94">
                  <c:v>1.8707657232880998E-2</c:v>
                </c:pt>
                <c:pt idx="95">
                  <c:v>1.8475135788322002E-2</c:v>
                </c:pt>
                <c:pt idx="96">
                  <c:v>1.8246488645672999E-2</c:v>
                </c:pt>
                <c:pt idx="97">
                  <c:v>1.7973652109503999E-2</c:v>
                </c:pt>
                <c:pt idx="98">
                  <c:v>1.7766395583749001E-2</c:v>
                </c:pt>
                <c:pt idx="99">
                  <c:v>1.7646387219428999E-2</c:v>
                </c:pt>
                <c:pt idx="100">
                  <c:v>1.7602907493711E-2</c:v>
                </c:pt>
                <c:pt idx="101">
                  <c:v>1.7401140183210002E-2</c:v>
                </c:pt>
                <c:pt idx="102">
                  <c:v>1.7155507579445999E-2</c:v>
                </c:pt>
                <c:pt idx="103">
                  <c:v>1.6862858086825E-2</c:v>
                </c:pt>
                <c:pt idx="104">
                  <c:v>1.6651781275868999E-2</c:v>
                </c:pt>
                <c:pt idx="105">
                  <c:v>1.6344739124179001E-2</c:v>
                </c:pt>
                <c:pt idx="106">
                  <c:v>1.6087042167782999E-2</c:v>
                </c:pt>
                <c:pt idx="107">
                  <c:v>1.5901504084467999E-2</c:v>
                </c:pt>
                <c:pt idx="108">
                  <c:v>1.5739971771836E-2</c:v>
                </c:pt>
                <c:pt idx="109">
                  <c:v>1.5579308383167E-2</c:v>
                </c:pt>
                <c:pt idx="110">
                  <c:v>1.5410378575325E-2</c:v>
                </c:pt>
                <c:pt idx="111">
                  <c:v>1.517338771373E-2</c:v>
                </c:pt>
                <c:pt idx="112">
                  <c:v>1.4947418123484E-2</c:v>
                </c:pt>
                <c:pt idx="113">
                  <c:v>1.4981387183070001E-2</c:v>
                </c:pt>
                <c:pt idx="114">
                  <c:v>1.5042688697577E-2</c:v>
                </c:pt>
                <c:pt idx="115">
                  <c:v>1.5095888637006E-2</c:v>
                </c:pt>
                <c:pt idx="116">
                  <c:v>1.5211742371321E-2</c:v>
                </c:pt>
                <c:pt idx="117">
                  <c:v>1.5303639695047999E-2</c:v>
                </c:pt>
                <c:pt idx="118">
                  <c:v>1.5514710918069E-2</c:v>
                </c:pt>
                <c:pt idx="119">
                  <c:v>1.5762576833367001E-2</c:v>
                </c:pt>
                <c:pt idx="120">
                  <c:v>1.5918700024486001E-2</c:v>
                </c:pt>
                <c:pt idx="121">
                  <c:v>1.6615308821200998E-2</c:v>
                </c:pt>
                <c:pt idx="122">
                  <c:v>1.6339462250471001E-2</c:v>
                </c:pt>
                <c:pt idx="123">
                  <c:v>1.5530027449131E-2</c:v>
                </c:pt>
                <c:pt idx="124">
                  <c:v>1.4523307792842E-2</c:v>
                </c:pt>
                <c:pt idx="125">
                  <c:v>1.3355134055018999E-2</c:v>
                </c:pt>
                <c:pt idx="126">
                  <c:v>1.2096554040909001E-2</c:v>
                </c:pt>
                <c:pt idx="127">
                  <c:v>1.0904608294368E-2</c:v>
                </c:pt>
                <c:pt idx="128">
                  <c:v>9.6034817397589994E-3</c:v>
                </c:pt>
                <c:pt idx="129">
                  <c:v>6.3388240523640001E-3</c:v>
                </c:pt>
                <c:pt idx="130">
                  <c:v>5.1853898912699995E-4</c:v>
                </c:pt>
                <c:pt idx="131">
                  <c:v>-2.45937000727E-4</c:v>
                </c:pt>
                <c:pt idx="132">
                  <c:v>-3.65074985893E-4</c:v>
                </c:pt>
                <c:pt idx="133">
                  <c:v>-4.6676700003400002E-4</c:v>
                </c:pt>
                <c:pt idx="134">
                  <c:v>-5.5128795793299998E-4</c:v>
                </c:pt>
                <c:pt idx="135">
                  <c:v>-6.0496199876100001E-4</c:v>
                </c:pt>
                <c:pt idx="136">
                  <c:v>-7.28398968931E-4</c:v>
                </c:pt>
                <c:pt idx="137">
                  <c:v>-7.5837399344900005E-4</c:v>
                </c:pt>
                <c:pt idx="138">
                  <c:v>-8.2327495329099999E-4</c:v>
                </c:pt>
                <c:pt idx="139">
                  <c:v>-8.6857395945099997E-4</c:v>
                </c:pt>
                <c:pt idx="140">
                  <c:v>-9.56987962127E-4</c:v>
                </c:pt>
                <c:pt idx="141">
                  <c:v>-9.7863795235800005E-4</c:v>
                </c:pt>
                <c:pt idx="142">
                  <c:v>-1.0605079587549999E-3</c:v>
                </c:pt>
                <c:pt idx="143">
                  <c:v>-1.07668095734E-3</c:v>
                </c:pt>
                <c:pt idx="144">
                  <c:v>-1.129474956542E-3</c:v>
                </c:pt>
                <c:pt idx="145">
                  <c:v>-1.179184997454E-3</c:v>
                </c:pt>
                <c:pt idx="146">
                  <c:v>-1.2678229250010001E-3</c:v>
                </c:pt>
                <c:pt idx="147">
                  <c:v>-1.3319179415700001E-3</c:v>
                </c:pt>
                <c:pt idx="148">
                  <c:v>-1.3979249633850001E-3</c:v>
                </c:pt>
                <c:pt idx="149">
                  <c:v>-1.4873530017209999E-3</c:v>
                </c:pt>
                <c:pt idx="150">
                  <c:v>-1.6010379185900001E-3</c:v>
                </c:pt>
                <c:pt idx="151">
                  <c:v>-1.7036079661920001E-3</c:v>
                </c:pt>
                <c:pt idx="152">
                  <c:v>-1.844842918217E-3</c:v>
                </c:pt>
                <c:pt idx="153">
                  <c:v>-1.9238078966740001E-3</c:v>
                </c:pt>
                <c:pt idx="154">
                  <c:v>-2.1035079844299999E-3</c:v>
                </c:pt>
                <c:pt idx="155">
                  <c:v>-2.2984708193690001E-3</c:v>
                </c:pt>
                <c:pt idx="156">
                  <c:v>-2.5990928988900001E-3</c:v>
                </c:pt>
                <c:pt idx="157">
                  <c:v>-2.9354379512370001E-3</c:v>
                </c:pt>
                <c:pt idx="158">
                  <c:v>-3.4359879791739999E-3</c:v>
                </c:pt>
                <c:pt idx="159">
                  <c:v>-4.3407678604130001E-3</c:v>
                </c:pt>
                <c:pt idx="160">
                  <c:v>-4.9902019090950003E-3</c:v>
                </c:pt>
                <c:pt idx="161">
                  <c:v>-5.7559208944440001E-3</c:v>
                </c:pt>
                <c:pt idx="162">
                  <c:v>-6.4018256962299997E-3</c:v>
                </c:pt>
                <c:pt idx="163">
                  <c:v>-6.6175307147200001E-3</c:v>
                </c:pt>
                <c:pt idx="164">
                  <c:v>-6.606665905565E-3</c:v>
                </c:pt>
                <c:pt idx="165">
                  <c:v>-6.4844489097600003E-3</c:v>
                </c:pt>
                <c:pt idx="166">
                  <c:v>-5.5404589511450003E-3</c:v>
                </c:pt>
                <c:pt idx="167">
                  <c:v>-4.6191141009330004E-3</c:v>
                </c:pt>
                <c:pt idx="168">
                  <c:v>-4.1630179621280003E-3</c:v>
                </c:pt>
                <c:pt idx="169">
                  <c:v>-3.621337935328E-3</c:v>
                </c:pt>
                <c:pt idx="170">
                  <c:v>-3.2974909991030001E-3</c:v>
                </c:pt>
                <c:pt idx="171">
                  <c:v>-3.1531827989970001E-3</c:v>
                </c:pt>
                <c:pt idx="172">
                  <c:v>-3.0543378088619998E-3</c:v>
                </c:pt>
                <c:pt idx="173">
                  <c:v>-2.9296439606700002E-3</c:v>
                </c:pt>
                <c:pt idx="174">
                  <c:v>-2.947206841782E-3</c:v>
                </c:pt>
                <c:pt idx="175">
                  <c:v>-2.9336209408939999E-3</c:v>
                </c:pt>
                <c:pt idx="176">
                  <c:v>-2.877735998482E-3</c:v>
                </c:pt>
                <c:pt idx="177">
                  <c:v>-2.9228769708420001E-3</c:v>
                </c:pt>
                <c:pt idx="178">
                  <c:v>-3.0078939162190002E-3</c:v>
                </c:pt>
                <c:pt idx="179">
                  <c:v>-3.007056890056E-3</c:v>
                </c:pt>
                <c:pt idx="180">
                  <c:v>-3.0544688925150001E-3</c:v>
                </c:pt>
                <c:pt idx="181">
                  <c:v>-3.3997588325289999E-3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FDC-465C-B8CD-BAAF6C501E3E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GE02DX5_lib15_sl3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Tabelle1!$A$47:$A$228</c:f>
              <c:numCache>
                <c:formatCode>General</c:formatCode>
                <c:ptCount val="182"/>
                <c:pt idx="0">
                  <c:v>4.4320000000000004</c:v>
                </c:pt>
                <c:pt idx="1">
                  <c:v>4.5359999999999996</c:v>
                </c:pt>
                <c:pt idx="2">
                  <c:v>4.6319999999999997</c:v>
                </c:pt>
                <c:pt idx="3">
                  <c:v>4.7359999999999998</c:v>
                </c:pt>
                <c:pt idx="4">
                  <c:v>4.8319999999999999</c:v>
                </c:pt>
                <c:pt idx="5">
                  <c:v>4.9359999999999999</c:v>
                </c:pt>
                <c:pt idx="6">
                  <c:v>5.032</c:v>
                </c:pt>
                <c:pt idx="7">
                  <c:v>5.1360000000000001</c:v>
                </c:pt>
                <c:pt idx="8">
                  <c:v>5.2320000000000002</c:v>
                </c:pt>
                <c:pt idx="9">
                  <c:v>5.3360000000000003</c:v>
                </c:pt>
                <c:pt idx="10">
                  <c:v>5.4320000000000004</c:v>
                </c:pt>
                <c:pt idx="11">
                  <c:v>5.5359999999999996</c:v>
                </c:pt>
                <c:pt idx="12">
                  <c:v>5.6319999999999997</c:v>
                </c:pt>
                <c:pt idx="13">
                  <c:v>5.7359999999999998</c:v>
                </c:pt>
                <c:pt idx="14">
                  <c:v>5.8319999999999999</c:v>
                </c:pt>
                <c:pt idx="15">
                  <c:v>5.9359999999999999</c:v>
                </c:pt>
                <c:pt idx="16">
                  <c:v>6.032</c:v>
                </c:pt>
                <c:pt idx="17">
                  <c:v>6.1360000000000001</c:v>
                </c:pt>
                <c:pt idx="18">
                  <c:v>6.2320000000000002</c:v>
                </c:pt>
                <c:pt idx="19">
                  <c:v>6.3360000000000003</c:v>
                </c:pt>
                <c:pt idx="20">
                  <c:v>6.4320000000000004</c:v>
                </c:pt>
                <c:pt idx="21">
                  <c:v>6.5359999999999996</c:v>
                </c:pt>
                <c:pt idx="22">
                  <c:v>6.6319999999999997</c:v>
                </c:pt>
                <c:pt idx="23">
                  <c:v>6.7359999999999998</c:v>
                </c:pt>
                <c:pt idx="24">
                  <c:v>6.8319999999999999</c:v>
                </c:pt>
                <c:pt idx="25">
                  <c:v>6.9359999999999999</c:v>
                </c:pt>
                <c:pt idx="26">
                  <c:v>7.032</c:v>
                </c:pt>
                <c:pt idx="27">
                  <c:v>7.1360000000000001</c:v>
                </c:pt>
                <c:pt idx="28">
                  <c:v>7.2320000000000002</c:v>
                </c:pt>
                <c:pt idx="29">
                  <c:v>7.3360000000000003</c:v>
                </c:pt>
                <c:pt idx="30">
                  <c:v>7.4320000000000004</c:v>
                </c:pt>
                <c:pt idx="31">
                  <c:v>7.5359999999999996</c:v>
                </c:pt>
                <c:pt idx="32">
                  <c:v>7.6319999999999997</c:v>
                </c:pt>
                <c:pt idx="33">
                  <c:v>7.7359999999999998</c:v>
                </c:pt>
                <c:pt idx="34">
                  <c:v>7.8319999999999999</c:v>
                </c:pt>
                <c:pt idx="35">
                  <c:v>7.9359999999999999</c:v>
                </c:pt>
                <c:pt idx="36">
                  <c:v>8.0399999999999991</c:v>
                </c:pt>
                <c:pt idx="37">
                  <c:v>8.1359999999999992</c:v>
                </c:pt>
                <c:pt idx="38">
                  <c:v>8.24</c:v>
                </c:pt>
                <c:pt idx="39">
                  <c:v>8.3360000000000003</c:v>
                </c:pt>
                <c:pt idx="40">
                  <c:v>8.44</c:v>
                </c:pt>
                <c:pt idx="41">
                  <c:v>8.5359999999999996</c:v>
                </c:pt>
                <c:pt idx="42">
                  <c:v>8.64</c:v>
                </c:pt>
                <c:pt idx="43">
                  <c:v>8.7360000000000007</c:v>
                </c:pt>
                <c:pt idx="44">
                  <c:v>8.84</c:v>
                </c:pt>
                <c:pt idx="45">
                  <c:v>8.9359999999999999</c:v>
                </c:pt>
                <c:pt idx="46">
                  <c:v>9.0399999999999991</c:v>
                </c:pt>
                <c:pt idx="47">
                  <c:v>9.1359999999999992</c:v>
                </c:pt>
                <c:pt idx="48">
                  <c:v>9.24</c:v>
                </c:pt>
                <c:pt idx="49">
                  <c:v>9.3360000000000003</c:v>
                </c:pt>
                <c:pt idx="50">
                  <c:v>9.44</c:v>
                </c:pt>
                <c:pt idx="51">
                  <c:v>9.5359999999999996</c:v>
                </c:pt>
                <c:pt idx="52">
                  <c:v>9.64</c:v>
                </c:pt>
                <c:pt idx="53">
                  <c:v>9.7360000000000007</c:v>
                </c:pt>
                <c:pt idx="54">
                  <c:v>9.84</c:v>
                </c:pt>
                <c:pt idx="55">
                  <c:v>9.9359999999999999</c:v>
                </c:pt>
                <c:pt idx="56">
                  <c:v>10.039999999999999</c:v>
                </c:pt>
                <c:pt idx="57">
                  <c:v>10.135999999999999</c:v>
                </c:pt>
                <c:pt idx="58">
                  <c:v>10.24</c:v>
                </c:pt>
                <c:pt idx="59">
                  <c:v>10.336</c:v>
                </c:pt>
                <c:pt idx="60">
                  <c:v>10.44</c:v>
                </c:pt>
                <c:pt idx="61">
                  <c:v>10.536</c:v>
                </c:pt>
                <c:pt idx="62">
                  <c:v>10.64</c:v>
                </c:pt>
                <c:pt idx="63">
                  <c:v>10.736000000000001</c:v>
                </c:pt>
                <c:pt idx="64">
                  <c:v>10.84</c:v>
                </c:pt>
                <c:pt idx="65">
                  <c:v>10.936</c:v>
                </c:pt>
                <c:pt idx="66">
                  <c:v>11.04</c:v>
                </c:pt>
                <c:pt idx="67">
                  <c:v>11.135999999999999</c:v>
                </c:pt>
                <c:pt idx="68">
                  <c:v>11.24</c:v>
                </c:pt>
                <c:pt idx="69">
                  <c:v>11.336</c:v>
                </c:pt>
                <c:pt idx="70">
                  <c:v>11.44</c:v>
                </c:pt>
                <c:pt idx="71">
                  <c:v>11.536</c:v>
                </c:pt>
                <c:pt idx="72">
                  <c:v>11.648</c:v>
                </c:pt>
                <c:pt idx="73">
                  <c:v>11.736000000000001</c:v>
                </c:pt>
                <c:pt idx="74">
                  <c:v>11.84</c:v>
                </c:pt>
                <c:pt idx="75">
                  <c:v>11.936</c:v>
                </c:pt>
                <c:pt idx="76">
                  <c:v>12.04</c:v>
                </c:pt>
                <c:pt idx="77">
                  <c:v>12.135999999999999</c:v>
                </c:pt>
                <c:pt idx="78">
                  <c:v>12.24</c:v>
                </c:pt>
                <c:pt idx="79">
                  <c:v>12.336</c:v>
                </c:pt>
                <c:pt idx="80">
                  <c:v>12.44</c:v>
                </c:pt>
                <c:pt idx="81">
                  <c:v>12.536</c:v>
                </c:pt>
                <c:pt idx="82">
                  <c:v>12.64</c:v>
                </c:pt>
                <c:pt idx="83">
                  <c:v>12.744</c:v>
                </c:pt>
                <c:pt idx="84">
                  <c:v>12.84</c:v>
                </c:pt>
                <c:pt idx="85">
                  <c:v>12.944000000000001</c:v>
                </c:pt>
                <c:pt idx="86">
                  <c:v>13.04</c:v>
                </c:pt>
                <c:pt idx="87">
                  <c:v>13.144</c:v>
                </c:pt>
                <c:pt idx="88">
                  <c:v>13.24</c:v>
                </c:pt>
                <c:pt idx="89">
                  <c:v>13.343999999999999</c:v>
                </c:pt>
                <c:pt idx="90">
                  <c:v>13.44</c:v>
                </c:pt>
                <c:pt idx="91">
                  <c:v>13.544</c:v>
                </c:pt>
                <c:pt idx="92">
                  <c:v>13.64</c:v>
                </c:pt>
                <c:pt idx="93">
                  <c:v>13.744</c:v>
                </c:pt>
                <c:pt idx="94">
                  <c:v>13.84</c:v>
                </c:pt>
                <c:pt idx="95">
                  <c:v>13.944000000000001</c:v>
                </c:pt>
                <c:pt idx="96">
                  <c:v>14.04</c:v>
                </c:pt>
                <c:pt idx="97">
                  <c:v>14.144</c:v>
                </c:pt>
                <c:pt idx="98">
                  <c:v>14.24</c:v>
                </c:pt>
                <c:pt idx="99">
                  <c:v>14.343999999999999</c:v>
                </c:pt>
                <c:pt idx="100">
                  <c:v>14.44</c:v>
                </c:pt>
                <c:pt idx="101">
                  <c:v>14.544</c:v>
                </c:pt>
                <c:pt idx="102">
                  <c:v>14.64</c:v>
                </c:pt>
                <c:pt idx="103">
                  <c:v>14.744</c:v>
                </c:pt>
                <c:pt idx="104">
                  <c:v>14.84</c:v>
                </c:pt>
                <c:pt idx="105">
                  <c:v>14.944000000000001</c:v>
                </c:pt>
                <c:pt idx="106">
                  <c:v>15.04</c:v>
                </c:pt>
                <c:pt idx="107">
                  <c:v>15.144</c:v>
                </c:pt>
                <c:pt idx="108">
                  <c:v>15.24</c:v>
                </c:pt>
                <c:pt idx="109">
                  <c:v>15.343999999999999</c:v>
                </c:pt>
                <c:pt idx="110">
                  <c:v>15.44</c:v>
                </c:pt>
                <c:pt idx="111">
                  <c:v>15.544</c:v>
                </c:pt>
                <c:pt idx="112">
                  <c:v>15.64</c:v>
                </c:pt>
                <c:pt idx="113">
                  <c:v>15.744</c:v>
                </c:pt>
                <c:pt idx="114">
                  <c:v>15.84</c:v>
                </c:pt>
                <c:pt idx="115">
                  <c:v>15.944000000000001</c:v>
                </c:pt>
                <c:pt idx="116">
                  <c:v>16.04</c:v>
                </c:pt>
                <c:pt idx="117">
                  <c:v>16.143999999999998</c:v>
                </c:pt>
                <c:pt idx="118">
                  <c:v>16.239999999999998</c:v>
                </c:pt>
                <c:pt idx="119">
                  <c:v>16.344000000000001</c:v>
                </c:pt>
                <c:pt idx="120">
                  <c:v>16.440000000000001</c:v>
                </c:pt>
                <c:pt idx="121">
                  <c:v>16.544</c:v>
                </c:pt>
                <c:pt idx="122">
                  <c:v>16.648</c:v>
                </c:pt>
                <c:pt idx="123">
                  <c:v>16.744</c:v>
                </c:pt>
                <c:pt idx="124">
                  <c:v>16.84</c:v>
                </c:pt>
                <c:pt idx="125">
                  <c:v>16.943999999999999</c:v>
                </c:pt>
                <c:pt idx="126">
                  <c:v>17.047999999999998</c:v>
                </c:pt>
                <c:pt idx="127">
                  <c:v>17.143999999999998</c:v>
                </c:pt>
                <c:pt idx="128">
                  <c:v>17.248130816</c:v>
                </c:pt>
                <c:pt idx="129">
                  <c:v>17.344130816</c:v>
                </c:pt>
                <c:pt idx="130">
                  <c:v>17.448130815999999</c:v>
                </c:pt>
                <c:pt idx="131">
                  <c:v>17.544130815999999</c:v>
                </c:pt>
                <c:pt idx="132">
                  <c:v>17.648130815999998</c:v>
                </c:pt>
                <c:pt idx="133">
                  <c:v>17.744130815999998</c:v>
                </c:pt>
                <c:pt idx="134">
                  <c:v>17.848130816000001</c:v>
                </c:pt>
                <c:pt idx="135">
                  <c:v>17.944130816000001</c:v>
                </c:pt>
                <c:pt idx="136">
                  <c:v>18.048130816</c:v>
                </c:pt>
                <c:pt idx="137">
                  <c:v>18.144130816000001</c:v>
                </c:pt>
                <c:pt idx="138">
                  <c:v>18.248130816</c:v>
                </c:pt>
                <c:pt idx="139">
                  <c:v>18.344130816</c:v>
                </c:pt>
                <c:pt idx="140">
                  <c:v>18.448130815999999</c:v>
                </c:pt>
                <c:pt idx="141">
                  <c:v>18.544130815999999</c:v>
                </c:pt>
                <c:pt idx="142">
                  <c:v>18.648130815999998</c:v>
                </c:pt>
                <c:pt idx="143">
                  <c:v>18.744130815999998</c:v>
                </c:pt>
                <c:pt idx="144">
                  <c:v>18.848130816000001</c:v>
                </c:pt>
                <c:pt idx="145">
                  <c:v>18.944130816000001</c:v>
                </c:pt>
                <c:pt idx="146">
                  <c:v>19.048130816</c:v>
                </c:pt>
                <c:pt idx="147">
                  <c:v>19.144130816000001</c:v>
                </c:pt>
                <c:pt idx="148">
                  <c:v>19.248130816</c:v>
                </c:pt>
                <c:pt idx="149">
                  <c:v>19.344130816</c:v>
                </c:pt>
                <c:pt idx="150">
                  <c:v>19.448130815999999</c:v>
                </c:pt>
                <c:pt idx="151">
                  <c:v>19.544130815999999</c:v>
                </c:pt>
                <c:pt idx="152">
                  <c:v>19.648130815999998</c:v>
                </c:pt>
                <c:pt idx="153">
                  <c:v>19.744130815999998</c:v>
                </c:pt>
                <c:pt idx="154">
                  <c:v>19.848130816000001</c:v>
                </c:pt>
                <c:pt idx="155">
                  <c:v>19.944130816000001</c:v>
                </c:pt>
                <c:pt idx="156">
                  <c:v>20.048130816</c:v>
                </c:pt>
                <c:pt idx="157">
                  <c:v>20.144130816000001</c:v>
                </c:pt>
                <c:pt idx="158">
                  <c:v>20.248130816</c:v>
                </c:pt>
                <c:pt idx="159">
                  <c:v>20.344130816</c:v>
                </c:pt>
                <c:pt idx="160">
                  <c:v>20.448130815999999</c:v>
                </c:pt>
                <c:pt idx="161">
                  <c:v>20.544130815999999</c:v>
                </c:pt>
                <c:pt idx="162">
                  <c:v>20.648130815999998</c:v>
                </c:pt>
                <c:pt idx="163">
                  <c:v>20.744130815999998</c:v>
                </c:pt>
                <c:pt idx="164">
                  <c:v>20.848130816000001</c:v>
                </c:pt>
                <c:pt idx="165">
                  <c:v>20.952130816</c:v>
                </c:pt>
                <c:pt idx="166">
                  <c:v>21.048130816</c:v>
                </c:pt>
                <c:pt idx="167">
                  <c:v>21.144130816000001</c:v>
                </c:pt>
                <c:pt idx="168">
                  <c:v>21.248130816</c:v>
                </c:pt>
                <c:pt idx="169">
                  <c:v>21.352130815999999</c:v>
                </c:pt>
                <c:pt idx="170">
                  <c:v>21.448130815999999</c:v>
                </c:pt>
                <c:pt idx="171">
                  <c:v>21.552130815999998</c:v>
                </c:pt>
                <c:pt idx="172">
                  <c:v>21.648130815999998</c:v>
                </c:pt>
                <c:pt idx="173">
                  <c:v>21.752130816000001</c:v>
                </c:pt>
                <c:pt idx="174">
                  <c:v>21.848130816000001</c:v>
                </c:pt>
                <c:pt idx="175">
                  <c:v>21.952130816</c:v>
                </c:pt>
                <c:pt idx="176">
                  <c:v>22.048130816</c:v>
                </c:pt>
                <c:pt idx="177">
                  <c:v>22.152130816</c:v>
                </c:pt>
                <c:pt idx="178">
                  <c:v>22.248130816</c:v>
                </c:pt>
                <c:pt idx="179">
                  <c:v>22.352130815999999</c:v>
                </c:pt>
                <c:pt idx="180">
                  <c:v>22.448130815999999</c:v>
                </c:pt>
                <c:pt idx="181">
                  <c:v>22.552130815999998</c:v>
                </c:pt>
              </c:numCache>
            </c:numRef>
          </c:xVal>
          <c:yVal>
            <c:numRef>
              <c:f>Tabelle1!$F$47:$F$228</c:f>
              <c:numCache>
                <c:formatCode>General</c:formatCode>
                <c:ptCount val="182"/>
                <c:pt idx="0">
                  <c:v>-2.1187108010053999E-2</c:v>
                </c:pt>
                <c:pt idx="1">
                  <c:v>-2.1144632250070999E-2</c:v>
                </c:pt>
                <c:pt idx="2">
                  <c:v>-2.1157279610633999E-2</c:v>
                </c:pt>
                <c:pt idx="3">
                  <c:v>-2.1166730672120999E-2</c:v>
                </c:pt>
                <c:pt idx="4">
                  <c:v>-2.1143872290850001E-2</c:v>
                </c:pt>
                <c:pt idx="5">
                  <c:v>-2.1130211651325E-2</c:v>
                </c:pt>
                <c:pt idx="6">
                  <c:v>-2.1138355135918E-2</c:v>
                </c:pt>
                <c:pt idx="7">
                  <c:v>-2.1120378747583001E-2</c:v>
                </c:pt>
                <c:pt idx="8">
                  <c:v>-2.1140560507773999E-2</c:v>
                </c:pt>
                <c:pt idx="9">
                  <c:v>-2.1133108064531999E-2</c:v>
                </c:pt>
                <c:pt idx="10">
                  <c:v>-2.109832316637E-2</c:v>
                </c:pt>
                <c:pt idx="11">
                  <c:v>-2.1071778610349E-2</c:v>
                </c:pt>
                <c:pt idx="12">
                  <c:v>-2.1034616976975999E-2</c:v>
                </c:pt>
                <c:pt idx="13">
                  <c:v>-2.1039763465524001E-2</c:v>
                </c:pt>
                <c:pt idx="14">
                  <c:v>-2.1049743518233001E-2</c:v>
                </c:pt>
                <c:pt idx="15">
                  <c:v>-2.1042471751571E-2</c:v>
                </c:pt>
                <c:pt idx="16">
                  <c:v>-2.1038349717856002E-2</c:v>
                </c:pt>
                <c:pt idx="17">
                  <c:v>-2.1043147891760001E-2</c:v>
                </c:pt>
                <c:pt idx="18">
                  <c:v>-2.1053798496723002E-2</c:v>
                </c:pt>
                <c:pt idx="19">
                  <c:v>-2.1073918789625001E-2</c:v>
                </c:pt>
                <c:pt idx="20">
                  <c:v>-2.0654644817114001E-2</c:v>
                </c:pt>
                <c:pt idx="21">
                  <c:v>-1.9584717229009001E-2</c:v>
                </c:pt>
                <c:pt idx="22">
                  <c:v>-1.8644319847226001E-2</c:v>
                </c:pt>
                <c:pt idx="23">
                  <c:v>-1.7568847164512E-2</c:v>
                </c:pt>
                <c:pt idx="24">
                  <c:v>-1.6587307676673001E-2</c:v>
                </c:pt>
                <c:pt idx="25">
                  <c:v>-1.5527673996985E-2</c:v>
                </c:pt>
                <c:pt idx="26">
                  <c:v>-1.4532101340591999E-2</c:v>
                </c:pt>
                <c:pt idx="27">
                  <c:v>-1.3513526879251E-2</c:v>
                </c:pt>
                <c:pt idx="28">
                  <c:v>-1.2523605488241E-2</c:v>
                </c:pt>
                <c:pt idx="29">
                  <c:v>-1.1492904275656E-2</c:v>
                </c:pt>
                <c:pt idx="30">
                  <c:v>-1.0514599271119E-2</c:v>
                </c:pt>
                <c:pt idx="31">
                  <c:v>-9.4634536653759992E-3</c:v>
                </c:pt>
                <c:pt idx="32">
                  <c:v>-8.4841465577480003E-3</c:v>
                </c:pt>
                <c:pt idx="33">
                  <c:v>-7.4404366314410001E-3</c:v>
                </c:pt>
                <c:pt idx="34">
                  <c:v>-6.456388626248E-3</c:v>
                </c:pt>
                <c:pt idx="35">
                  <c:v>-5.4117976687849999E-3</c:v>
                </c:pt>
                <c:pt idx="36">
                  <c:v>-4.3606678955260001E-3</c:v>
                </c:pt>
                <c:pt idx="37">
                  <c:v>-3.3841689582909998E-3</c:v>
                </c:pt>
                <c:pt idx="38">
                  <c:v>-2.4225148372349998E-3</c:v>
                </c:pt>
                <c:pt idx="39">
                  <c:v>-1.359520014375E-3</c:v>
                </c:pt>
                <c:pt idx="40">
                  <c:v>-1.112901023589E-3</c:v>
                </c:pt>
                <c:pt idx="41">
                  <c:v>-1.108863973059E-3</c:v>
                </c:pt>
                <c:pt idx="42">
                  <c:v>-1.096440013498E-3</c:v>
                </c:pt>
                <c:pt idx="43">
                  <c:v>-1.0888159740720001E-3</c:v>
                </c:pt>
                <c:pt idx="44">
                  <c:v>-1.09963491559E-3</c:v>
                </c:pt>
                <c:pt idx="45">
                  <c:v>-1.100237946957E-3</c:v>
                </c:pt>
                <c:pt idx="46">
                  <c:v>-1.073624007404E-3</c:v>
                </c:pt>
                <c:pt idx="47">
                  <c:v>-1.025630976073E-3</c:v>
                </c:pt>
                <c:pt idx="48">
                  <c:v>-1.053349929862E-3</c:v>
                </c:pt>
                <c:pt idx="49">
                  <c:v>-1.092718914151E-3</c:v>
                </c:pt>
                <c:pt idx="50">
                  <c:v>-1.0564329568299999E-3</c:v>
                </c:pt>
                <c:pt idx="51">
                  <c:v>-1.058964990079E-3</c:v>
                </c:pt>
                <c:pt idx="52">
                  <c:v>-1.094653969631E-3</c:v>
                </c:pt>
                <c:pt idx="53">
                  <c:v>-1.0957570048050001E-3</c:v>
                </c:pt>
                <c:pt idx="54">
                  <c:v>-1.075981999747E-3</c:v>
                </c:pt>
                <c:pt idx="55">
                  <c:v>-1.0739489225669999E-3</c:v>
                </c:pt>
                <c:pt idx="56">
                  <c:v>-1.0697769466790001E-3</c:v>
                </c:pt>
                <c:pt idx="57">
                  <c:v>-1.106295967475E-3</c:v>
                </c:pt>
                <c:pt idx="58">
                  <c:v>-1.1360029457140001E-3</c:v>
                </c:pt>
                <c:pt idx="59">
                  <c:v>-1.1310349218550001E-3</c:v>
                </c:pt>
                <c:pt idx="60">
                  <c:v>-1.136302016675E-3</c:v>
                </c:pt>
                <c:pt idx="61">
                  <c:v>-1.112345955335E-3</c:v>
                </c:pt>
                <c:pt idx="62">
                  <c:v>-1.0975489858540001E-3</c:v>
                </c:pt>
                <c:pt idx="63">
                  <c:v>-1.0970779694619999E-3</c:v>
                </c:pt>
                <c:pt idx="64">
                  <c:v>-1.0480770142749999E-3</c:v>
                </c:pt>
                <c:pt idx="65">
                  <c:v>-8.2174199633300001E-4</c:v>
                </c:pt>
                <c:pt idx="66">
                  <c:v>-1.16699993669E-4</c:v>
                </c:pt>
                <c:pt idx="67">
                  <c:v>6.4671196742000002E-4</c:v>
                </c:pt>
                <c:pt idx="68">
                  <c:v>1.4873759355400001E-3</c:v>
                </c:pt>
                <c:pt idx="69">
                  <c:v>2.2776830010119999E-3</c:v>
                </c:pt>
                <c:pt idx="70">
                  <c:v>3.0981809832159998E-3</c:v>
                </c:pt>
                <c:pt idx="71">
                  <c:v>3.8610477931799998E-3</c:v>
                </c:pt>
                <c:pt idx="72">
                  <c:v>4.4012716971339998E-3</c:v>
                </c:pt>
                <c:pt idx="73">
                  <c:v>4.7045350074770001E-3</c:v>
                </c:pt>
                <c:pt idx="74">
                  <c:v>4.9566500820220002E-3</c:v>
                </c:pt>
                <c:pt idx="75">
                  <c:v>5.124907009304E-3</c:v>
                </c:pt>
                <c:pt idx="76">
                  <c:v>5.2106617949900002E-3</c:v>
                </c:pt>
                <c:pt idx="77">
                  <c:v>5.3286277689040002E-3</c:v>
                </c:pt>
                <c:pt idx="78">
                  <c:v>5.4249847307799998E-3</c:v>
                </c:pt>
                <c:pt idx="79">
                  <c:v>5.5509386584159997E-3</c:v>
                </c:pt>
                <c:pt idx="80">
                  <c:v>5.7291658595199999E-3</c:v>
                </c:pt>
                <c:pt idx="81">
                  <c:v>5.7810610160230003E-3</c:v>
                </c:pt>
                <c:pt idx="82">
                  <c:v>5.7520498521630003E-3</c:v>
                </c:pt>
                <c:pt idx="83">
                  <c:v>5.5810739286240004E-3</c:v>
                </c:pt>
                <c:pt idx="84">
                  <c:v>5.4076318629089999E-3</c:v>
                </c:pt>
                <c:pt idx="85">
                  <c:v>5.3061060607429997E-3</c:v>
                </c:pt>
                <c:pt idx="86">
                  <c:v>5.139129702002E-3</c:v>
                </c:pt>
                <c:pt idx="87">
                  <c:v>5.0020529888569996E-3</c:v>
                </c:pt>
                <c:pt idx="88">
                  <c:v>4.8548476770520002E-3</c:v>
                </c:pt>
                <c:pt idx="89">
                  <c:v>4.7112149186430002E-3</c:v>
                </c:pt>
                <c:pt idx="90">
                  <c:v>4.5404159463940004E-3</c:v>
                </c:pt>
                <c:pt idx="91">
                  <c:v>4.4199586845930002E-3</c:v>
                </c:pt>
                <c:pt idx="92">
                  <c:v>4.2843059636649998E-3</c:v>
                </c:pt>
                <c:pt idx="93">
                  <c:v>4.1215717792509998E-3</c:v>
                </c:pt>
                <c:pt idx="94">
                  <c:v>3.8729258812959999E-3</c:v>
                </c:pt>
                <c:pt idx="95">
                  <c:v>3.6740668583659999E-3</c:v>
                </c:pt>
                <c:pt idx="96">
                  <c:v>3.4225708805020001E-3</c:v>
                </c:pt>
                <c:pt idx="97">
                  <c:v>3.1963679939509999E-3</c:v>
                </c:pt>
                <c:pt idx="98">
                  <c:v>2.9602160211650002E-3</c:v>
                </c:pt>
                <c:pt idx="99">
                  <c:v>2.713478868827E-3</c:v>
                </c:pt>
                <c:pt idx="100">
                  <c:v>2.533679828048E-3</c:v>
                </c:pt>
                <c:pt idx="101">
                  <c:v>2.30335094966E-3</c:v>
                </c:pt>
                <c:pt idx="102">
                  <c:v>2.0623728632929998E-3</c:v>
                </c:pt>
                <c:pt idx="103">
                  <c:v>1.762739964761E-3</c:v>
                </c:pt>
                <c:pt idx="104">
                  <c:v>1.5321399550889999E-3</c:v>
                </c:pt>
                <c:pt idx="105">
                  <c:v>1.309199957177E-3</c:v>
                </c:pt>
                <c:pt idx="106">
                  <c:v>1.083867973648E-3</c:v>
                </c:pt>
                <c:pt idx="107">
                  <c:v>8.3630497101700005E-4</c:v>
                </c:pt>
                <c:pt idx="108">
                  <c:v>6.0565199237299998E-4</c:v>
                </c:pt>
                <c:pt idx="109">
                  <c:v>4.07293002354E-4</c:v>
                </c:pt>
                <c:pt idx="110">
                  <c:v>2.6253098622E-4</c:v>
                </c:pt>
                <c:pt idx="111" formatCode="0.00E+00">
                  <c:v>6.2572995375376195E-5</c:v>
                </c:pt>
                <c:pt idx="112">
                  <c:v>-2.2035399160800001E-4</c:v>
                </c:pt>
                <c:pt idx="113">
                  <c:v>-4.0609299321700001E-4</c:v>
                </c:pt>
                <c:pt idx="114">
                  <c:v>-5.0476199248800004E-4</c:v>
                </c:pt>
                <c:pt idx="115">
                  <c:v>-5.9044000226999996E-4</c:v>
                </c:pt>
                <c:pt idx="116">
                  <c:v>-6.2960898503700003E-4</c:v>
                </c:pt>
                <c:pt idx="117">
                  <c:v>-6.9268496008600001E-4</c:v>
                </c:pt>
                <c:pt idx="118">
                  <c:v>-6.9939199602199996E-4</c:v>
                </c:pt>
                <c:pt idx="119">
                  <c:v>-6.46147003863E-4</c:v>
                </c:pt>
                <c:pt idx="120">
                  <c:v>-5.5413600057400004E-4</c:v>
                </c:pt>
                <c:pt idx="121" formatCode="0.00E+00">
                  <c:v>-4.4290998630458503E-5</c:v>
                </c:pt>
                <c:pt idx="122">
                  <c:v>-4.4105597771700001E-4</c:v>
                </c:pt>
                <c:pt idx="123">
                  <c:v>-1.1354539310559999E-3</c:v>
                </c:pt>
                <c:pt idx="124">
                  <c:v>-1.8647869583220001E-3</c:v>
                </c:pt>
                <c:pt idx="125">
                  <c:v>-2.7608568780119998E-3</c:v>
                </c:pt>
                <c:pt idx="126">
                  <c:v>-3.6851719487459998E-3</c:v>
                </c:pt>
                <c:pt idx="127">
                  <c:v>-4.653414711356E-3</c:v>
                </c:pt>
                <c:pt idx="128">
                  <c:v>-5.6733489036559998E-3</c:v>
                </c:pt>
                <c:pt idx="129">
                  <c:v>-8.1365071237090008E-3</c:v>
                </c:pt>
                <c:pt idx="130">
                  <c:v>-1.2795973569155E-2</c:v>
                </c:pt>
                <c:pt idx="131">
                  <c:v>-1.3369386084378E-2</c:v>
                </c:pt>
                <c:pt idx="132">
                  <c:v>-1.3408445753157E-2</c:v>
                </c:pt>
                <c:pt idx="133">
                  <c:v>-1.3447212055326001E-2</c:v>
                </c:pt>
                <c:pt idx="134">
                  <c:v>-1.3487670570612001E-2</c:v>
                </c:pt>
                <c:pt idx="135">
                  <c:v>-1.3546807691455E-2</c:v>
                </c:pt>
                <c:pt idx="136">
                  <c:v>-1.3556271791458E-2</c:v>
                </c:pt>
                <c:pt idx="137">
                  <c:v>-1.3575151562691E-2</c:v>
                </c:pt>
                <c:pt idx="138">
                  <c:v>-1.3552399352193E-2</c:v>
                </c:pt>
                <c:pt idx="139">
                  <c:v>-1.3615171425045E-2</c:v>
                </c:pt>
                <c:pt idx="140">
                  <c:v>-1.3642864301801E-2</c:v>
                </c:pt>
                <c:pt idx="141">
                  <c:v>-1.36156110093E-2</c:v>
                </c:pt>
                <c:pt idx="142">
                  <c:v>-1.3660196214913999E-2</c:v>
                </c:pt>
                <c:pt idx="143">
                  <c:v>-1.3676239177585E-2</c:v>
                </c:pt>
                <c:pt idx="144">
                  <c:v>-1.3700693845749E-2</c:v>
                </c:pt>
                <c:pt idx="145">
                  <c:v>-1.3695990666747E-2</c:v>
                </c:pt>
                <c:pt idx="146">
                  <c:v>-1.3703553006053E-2</c:v>
                </c:pt>
                <c:pt idx="147">
                  <c:v>-1.3681033626198999E-2</c:v>
                </c:pt>
                <c:pt idx="148">
                  <c:v>-1.3672287575901E-2</c:v>
                </c:pt>
                <c:pt idx="149">
                  <c:v>-1.3673434965313E-2</c:v>
                </c:pt>
                <c:pt idx="150">
                  <c:v>-1.3689673505724E-2</c:v>
                </c:pt>
                <c:pt idx="151">
                  <c:v>-1.3617720454931001E-2</c:v>
                </c:pt>
                <c:pt idx="152">
                  <c:v>-1.3613462448119999E-2</c:v>
                </c:pt>
                <c:pt idx="153">
                  <c:v>-1.3550743460655001E-2</c:v>
                </c:pt>
                <c:pt idx="154">
                  <c:v>-1.3456917367875999E-2</c:v>
                </c:pt>
                <c:pt idx="155">
                  <c:v>-1.3417559675872E-2</c:v>
                </c:pt>
                <c:pt idx="156">
                  <c:v>-1.3298467732966E-2</c:v>
                </c:pt>
                <c:pt idx="157">
                  <c:v>-1.3313747942448001E-2</c:v>
                </c:pt>
                <c:pt idx="158">
                  <c:v>-1.3206480070949E-2</c:v>
                </c:pt>
                <c:pt idx="159">
                  <c:v>-1.3250654563308E-2</c:v>
                </c:pt>
                <c:pt idx="160">
                  <c:v>-1.3143187388778E-2</c:v>
                </c:pt>
                <c:pt idx="161">
                  <c:v>-1.2979635037482E-2</c:v>
                </c:pt>
                <c:pt idx="162">
                  <c:v>-1.2914360500872E-2</c:v>
                </c:pt>
                <c:pt idx="163">
                  <c:v>-1.3049941509962E-2</c:v>
                </c:pt>
                <c:pt idx="164">
                  <c:v>-1.2935355305672001E-2</c:v>
                </c:pt>
                <c:pt idx="165">
                  <c:v>-1.2989095412194999E-2</c:v>
                </c:pt>
                <c:pt idx="166">
                  <c:v>-1.3162280432879999E-2</c:v>
                </c:pt>
                <c:pt idx="167">
                  <c:v>-1.3117746450007E-2</c:v>
                </c:pt>
                <c:pt idx="168">
                  <c:v>-1.3328393921255999E-2</c:v>
                </c:pt>
                <c:pt idx="169">
                  <c:v>-1.3342583552003E-2</c:v>
                </c:pt>
                <c:pt idx="170">
                  <c:v>-1.3411052525043999E-2</c:v>
                </c:pt>
                <c:pt idx="171">
                  <c:v>-1.3447999954224001E-2</c:v>
                </c:pt>
                <c:pt idx="172">
                  <c:v>-1.3444790616632001E-2</c:v>
                </c:pt>
                <c:pt idx="173">
                  <c:v>-1.3491983525455E-2</c:v>
                </c:pt>
                <c:pt idx="174">
                  <c:v>-1.3559401035308999E-2</c:v>
                </c:pt>
                <c:pt idx="175">
                  <c:v>-1.3664172030985E-2</c:v>
                </c:pt>
                <c:pt idx="176">
                  <c:v>-1.3705338351429E-2</c:v>
                </c:pt>
                <c:pt idx="177">
                  <c:v>-1.368766091764E-2</c:v>
                </c:pt>
                <c:pt idx="178">
                  <c:v>-1.3667068444192999E-2</c:v>
                </c:pt>
                <c:pt idx="179">
                  <c:v>-1.3819710351526999E-2</c:v>
                </c:pt>
                <c:pt idx="180">
                  <c:v>-1.3837913051247999E-2</c:v>
                </c:pt>
                <c:pt idx="181">
                  <c:v>-1.3706400059164001E-2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FDC-465C-B8CD-BAAF6C501E3E}"/>
            </c:ext>
          </c:extLst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GE02DX6_lib15_sl4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Tabelle1!$A$47:$A$228</c:f>
              <c:numCache>
                <c:formatCode>General</c:formatCode>
                <c:ptCount val="182"/>
                <c:pt idx="0">
                  <c:v>4.4320000000000004</c:v>
                </c:pt>
                <c:pt idx="1">
                  <c:v>4.5359999999999996</c:v>
                </c:pt>
                <c:pt idx="2">
                  <c:v>4.6319999999999997</c:v>
                </c:pt>
                <c:pt idx="3">
                  <c:v>4.7359999999999998</c:v>
                </c:pt>
                <c:pt idx="4">
                  <c:v>4.8319999999999999</c:v>
                </c:pt>
                <c:pt idx="5">
                  <c:v>4.9359999999999999</c:v>
                </c:pt>
                <c:pt idx="6">
                  <c:v>5.032</c:v>
                </c:pt>
                <c:pt idx="7">
                  <c:v>5.1360000000000001</c:v>
                </c:pt>
                <c:pt idx="8">
                  <c:v>5.2320000000000002</c:v>
                </c:pt>
                <c:pt idx="9">
                  <c:v>5.3360000000000003</c:v>
                </c:pt>
                <c:pt idx="10">
                  <c:v>5.4320000000000004</c:v>
                </c:pt>
                <c:pt idx="11">
                  <c:v>5.5359999999999996</c:v>
                </c:pt>
                <c:pt idx="12">
                  <c:v>5.6319999999999997</c:v>
                </c:pt>
                <c:pt idx="13">
                  <c:v>5.7359999999999998</c:v>
                </c:pt>
                <c:pt idx="14">
                  <c:v>5.8319999999999999</c:v>
                </c:pt>
                <c:pt idx="15">
                  <c:v>5.9359999999999999</c:v>
                </c:pt>
                <c:pt idx="16">
                  <c:v>6.032</c:v>
                </c:pt>
                <c:pt idx="17">
                  <c:v>6.1360000000000001</c:v>
                </c:pt>
                <c:pt idx="18">
                  <c:v>6.2320000000000002</c:v>
                </c:pt>
                <c:pt idx="19">
                  <c:v>6.3360000000000003</c:v>
                </c:pt>
                <c:pt idx="20">
                  <c:v>6.4320000000000004</c:v>
                </c:pt>
                <c:pt idx="21">
                  <c:v>6.5359999999999996</c:v>
                </c:pt>
                <c:pt idx="22">
                  <c:v>6.6319999999999997</c:v>
                </c:pt>
                <c:pt idx="23">
                  <c:v>6.7359999999999998</c:v>
                </c:pt>
                <c:pt idx="24">
                  <c:v>6.8319999999999999</c:v>
                </c:pt>
                <c:pt idx="25">
                  <c:v>6.9359999999999999</c:v>
                </c:pt>
                <c:pt idx="26">
                  <c:v>7.032</c:v>
                </c:pt>
                <c:pt idx="27">
                  <c:v>7.1360000000000001</c:v>
                </c:pt>
                <c:pt idx="28">
                  <c:v>7.2320000000000002</c:v>
                </c:pt>
                <c:pt idx="29">
                  <c:v>7.3360000000000003</c:v>
                </c:pt>
                <c:pt idx="30">
                  <c:v>7.4320000000000004</c:v>
                </c:pt>
                <c:pt idx="31">
                  <c:v>7.5359999999999996</c:v>
                </c:pt>
                <c:pt idx="32">
                  <c:v>7.6319999999999997</c:v>
                </c:pt>
                <c:pt idx="33">
                  <c:v>7.7359999999999998</c:v>
                </c:pt>
                <c:pt idx="34">
                  <c:v>7.8319999999999999</c:v>
                </c:pt>
                <c:pt idx="35">
                  <c:v>7.9359999999999999</c:v>
                </c:pt>
                <c:pt idx="36">
                  <c:v>8.0399999999999991</c:v>
                </c:pt>
                <c:pt idx="37">
                  <c:v>8.1359999999999992</c:v>
                </c:pt>
                <c:pt idx="38">
                  <c:v>8.24</c:v>
                </c:pt>
                <c:pt idx="39">
                  <c:v>8.3360000000000003</c:v>
                </c:pt>
                <c:pt idx="40">
                  <c:v>8.44</c:v>
                </c:pt>
                <c:pt idx="41">
                  <c:v>8.5359999999999996</c:v>
                </c:pt>
                <c:pt idx="42">
                  <c:v>8.64</c:v>
                </c:pt>
                <c:pt idx="43">
                  <c:v>8.7360000000000007</c:v>
                </c:pt>
                <c:pt idx="44">
                  <c:v>8.84</c:v>
                </c:pt>
                <c:pt idx="45">
                  <c:v>8.9359999999999999</c:v>
                </c:pt>
                <c:pt idx="46">
                  <c:v>9.0399999999999991</c:v>
                </c:pt>
                <c:pt idx="47">
                  <c:v>9.1359999999999992</c:v>
                </c:pt>
                <c:pt idx="48">
                  <c:v>9.24</c:v>
                </c:pt>
                <c:pt idx="49">
                  <c:v>9.3360000000000003</c:v>
                </c:pt>
                <c:pt idx="50">
                  <c:v>9.44</c:v>
                </c:pt>
                <c:pt idx="51">
                  <c:v>9.5359999999999996</c:v>
                </c:pt>
                <c:pt idx="52">
                  <c:v>9.64</c:v>
                </c:pt>
                <c:pt idx="53">
                  <c:v>9.7360000000000007</c:v>
                </c:pt>
                <c:pt idx="54">
                  <c:v>9.84</c:v>
                </c:pt>
                <c:pt idx="55">
                  <c:v>9.9359999999999999</c:v>
                </c:pt>
                <c:pt idx="56">
                  <c:v>10.039999999999999</c:v>
                </c:pt>
                <c:pt idx="57">
                  <c:v>10.135999999999999</c:v>
                </c:pt>
                <c:pt idx="58">
                  <c:v>10.24</c:v>
                </c:pt>
                <c:pt idx="59">
                  <c:v>10.336</c:v>
                </c:pt>
                <c:pt idx="60">
                  <c:v>10.44</c:v>
                </c:pt>
                <c:pt idx="61">
                  <c:v>10.536</c:v>
                </c:pt>
                <c:pt idx="62">
                  <c:v>10.64</c:v>
                </c:pt>
                <c:pt idx="63">
                  <c:v>10.736000000000001</c:v>
                </c:pt>
                <c:pt idx="64">
                  <c:v>10.84</c:v>
                </c:pt>
                <c:pt idx="65">
                  <c:v>10.936</c:v>
                </c:pt>
                <c:pt idx="66">
                  <c:v>11.04</c:v>
                </c:pt>
                <c:pt idx="67">
                  <c:v>11.135999999999999</c:v>
                </c:pt>
                <c:pt idx="68">
                  <c:v>11.24</c:v>
                </c:pt>
                <c:pt idx="69">
                  <c:v>11.336</c:v>
                </c:pt>
                <c:pt idx="70">
                  <c:v>11.44</c:v>
                </c:pt>
                <c:pt idx="71">
                  <c:v>11.536</c:v>
                </c:pt>
                <c:pt idx="72">
                  <c:v>11.648</c:v>
                </c:pt>
                <c:pt idx="73">
                  <c:v>11.736000000000001</c:v>
                </c:pt>
                <c:pt idx="74">
                  <c:v>11.84</c:v>
                </c:pt>
                <c:pt idx="75">
                  <c:v>11.936</c:v>
                </c:pt>
                <c:pt idx="76">
                  <c:v>12.04</c:v>
                </c:pt>
                <c:pt idx="77">
                  <c:v>12.135999999999999</c:v>
                </c:pt>
                <c:pt idx="78">
                  <c:v>12.24</c:v>
                </c:pt>
                <c:pt idx="79">
                  <c:v>12.336</c:v>
                </c:pt>
                <c:pt idx="80">
                  <c:v>12.44</c:v>
                </c:pt>
                <c:pt idx="81">
                  <c:v>12.536</c:v>
                </c:pt>
                <c:pt idx="82">
                  <c:v>12.64</c:v>
                </c:pt>
                <c:pt idx="83">
                  <c:v>12.744</c:v>
                </c:pt>
                <c:pt idx="84">
                  <c:v>12.84</c:v>
                </c:pt>
                <c:pt idx="85">
                  <c:v>12.944000000000001</c:v>
                </c:pt>
                <c:pt idx="86">
                  <c:v>13.04</c:v>
                </c:pt>
                <c:pt idx="87">
                  <c:v>13.144</c:v>
                </c:pt>
                <c:pt idx="88">
                  <c:v>13.24</c:v>
                </c:pt>
                <c:pt idx="89">
                  <c:v>13.343999999999999</c:v>
                </c:pt>
                <c:pt idx="90">
                  <c:v>13.44</c:v>
                </c:pt>
                <c:pt idx="91">
                  <c:v>13.544</c:v>
                </c:pt>
                <c:pt idx="92">
                  <c:v>13.64</c:v>
                </c:pt>
                <c:pt idx="93">
                  <c:v>13.744</c:v>
                </c:pt>
                <c:pt idx="94">
                  <c:v>13.84</c:v>
                </c:pt>
                <c:pt idx="95">
                  <c:v>13.944000000000001</c:v>
                </c:pt>
                <c:pt idx="96">
                  <c:v>14.04</c:v>
                </c:pt>
                <c:pt idx="97">
                  <c:v>14.144</c:v>
                </c:pt>
                <c:pt idx="98">
                  <c:v>14.24</c:v>
                </c:pt>
                <c:pt idx="99">
                  <c:v>14.343999999999999</c:v>
                </c:pt>
                <c:pt idx="100">
                  <c:v>14.44</c:v>
                </c:pt>
                <c:pt idx="101">
                  <c:v>14.544</c:v>
                </c:pt>
                <c:pt idx="102">
                  <c:v>14.64</c:v>
                </c:pt>
                <c:pt idx="103">
                  <c:v>14.744</c:v>
                </c:pt>
                <c:pt idx="104">
                  <c:v>14.84</c:v>
                </c:pt>
                <c:pt idx="105">
                  <c:v>14.944000000000001</c:v>
                </c:pt>
                <c:pt idx="106">
                  <c:v>15.04</c:v>
                </c:pt>
                <c:pt idx="107">
                  <c:v>15.144</c:v>
                </c:pt>
                <c:pt idx="108">
                  <c:v>15.24</c:v>
                </c:pt>
                <c:pt idx="109">
                  <c:v>15.343999999999999</c:v>
                </c:pt>
                <c:pt idx="110">
                  <c:v>15.44</c:v>
                </c:pt>
                <c:pt idx="111">
                  <c:v>15.544</c:v>
                </c:pt>
                <c:pt idx="112">
                  <c:v>15.64</c:v>
                </c:pt>
                <c:pt idx="113">
                  <c:v>15.744</c:v>
                </c:pt>
                <c:pt idx="114">
                  <c:v>15.84</c:v>
                </c:pt>
                <c:pt idx="115">
                  <c:v>15.944000000000001</c:v>
                </c:pt>
                <c:pt idx="116">
                  <c:v>16.04</c:v>
                </c:pt>
                <c:pt idx="117">
                  <c:v>16.143999999999998</c:v>
                </c:pt>
                <c:pt idx="118">
                  <c:v>16.239999999999998</c:v>
                </c:pt>
                <c:pt idx="119">
                  <c:v>16.344000000000001</c:v>
                </c:pt>
                <c:pt idx="120">
                  <c:v>16.440000000000001</c:v>
                </c:pt>
                <c:pt idx="121">
                  <c:v>16.544</c:v>
                </c:pt>
                <c:pt idx="122">
                  <c:v>16.648</c:v>
                </c:pt>
                <c:pt idx="123">
                  <c:v>16.744</c:v>
                </c:pt>
                <c:pt idx="124">
                  <c:v>16.84</c:v>
                </c:pt>
                <c:pt idx="125">
                  <c:v>16.943999999999999</c:v>
                </c:pt>
                <c:pt idx="126">
                  <c:v>17.047999999999998</c:v>
                </c:pt>
                <c:pt idx="127">
                  <c:v>17.143999999999998</c:v>
                </c:pt>
                <c:pt idx="128">
                  <c:v>17.248130816</c:v>
                </c:pt>
                <c:pt idx="129">
                  <c:v>17.344130816</c:v>
                </c:pt>
                <c:pt idx="130">
                  <c:v>17.448130815999999</c:v>
                </c:pt>
                <c:pt idx="131">
                  <c:v>17.544130815999999</c:v>
                </c:pt>
                <c:pt idx="132">
                  <c:v>17.648130815999998</c:v>
                </c:pt>
                <c:pt idx="133">
                  <c:v>17.744130815999998</c:v>
                </c:pt>
                <c:pt idx="134">
                  <c:v>17.848130816000001</c:v>
                </c:pt>
                <c:pt idx="135">
                  <c:v>17.944130816000001</c:v>
                </c:pt>
                <c:pt idx="136">
                  <c:v>18.048130816</c:v>
                </c:pt>
                <c:pt idx="137">
                  <c:v>18.144130816000001</c:v>
                </c:pt>
                <c:pt idx="138">
                  <c:v>18.248130816</c:v>
                </c:pt>
                <c:pt idx="139">
                  <c:v>18.344130816</c:v>
                </c:pt>
                <c:pt idx="140">
                  <c:v>18.448130815999999</c:v>
                </c:pt>
                <c:pt idx="141">
                  <c:v>18.544130815999999</c:v>
                </c:pt>
                <c:pt idx="142">
                  <c:v>18.648130815999998</c:v>
                </c:pt>
                <c:pt idx="143">
                  <c:v>18.744130815999998</c:v>
                </c:pt>
                <c:pt idx="144">
                  <c:v>18.848130816000001</c:v>
                </c:pt>
                <c:pt idx="145">
                  <c:v>18.944130816000001</c:v>
                </c:pt>
                <c:pt idx="146">
                  <c:v>19.048130816</c:v>
                </c:pt>
                <c:pt idx="147">
                  <c:v>19.144130816000001</c:v>
                </c:pt>
                <c:pt idx="148">
                  <c:v>19.248130816</c:v>
                </c:pt>
                <c:pt idx="149">
                  <c:v>19.344130816</c:v>
                </c:pt>
                <c:pt idx="150">
                  <c:v>19.448130815999999</c:v>
                </c:pt>
                <c:pt idx="151">
                  <c:v>19.544130815999999</c:v>
                </c:pt>
                <c:pt idx="152">
                  <c:v>19.648130815999998</c:v>
                </c:pt>
                <c:pt idx="153">
                  <c:v>19.744130815999998</c:v>
                </c:pt>
                <c:pt idx="154">
                  <c:v>19.848130816000001</c:v>
                </c:pt>
                <c:pt idx="155">
                  <c:v>19.944130816000001</c:v>
                </c:pt>
                <c:pt idx="156">
                  <c:v>20.048130816</c:v>
                </c:pt>
                <c:pt idx="157">
                  <c:v>20.144130816000001</c:v>
                </c:pt>
                <c:pt idx="158">
                  <c:v>20.248130816</c:v>
                </c:pt>
                <c:pt idx="159">
                  <c:v>20.344130816</c:v>
                </c:pt>
                <c:pt idx="160">
                  <c:v>20.448130815999999</c:v>
                </c:pt>
                <c:pt idx="161">
                  <c:v>20.544130815999999</c:v>
                </c:pt>
                <c:pt idx="162">
                  <c:v>20.648130815999998</c:v>
                </c:pt>
                <c:pt idx="163">
                  <c:v>20.744130815999998</c:v>
                </c:pt>
                <c:pt idx="164">
                  <c:v>20.848130816000001</c:v>
                </c:pt>
                <c:pt idx="165">
                  <c:v>20.952130816</c:v>
                </c:pt>
                <c:pt idx="166">
                  <c:v>21.048130816</c:v>
                </c:pt>
                <c:pt idx="167">
                  <c:v>21.144130816000001</c:v>
                </c:pt>
                <c:pt idx="168">
                  <c:v>21.248130816</c:v>
                </c:pt>
                <c:pt idx="169">
                  <c:v>21.352130815999999</c:v>
                </c:pt>
                <c:pt idx="170">
                  <c:v>21.448130815999999</c:v>
                </c:pt>
                <c:pt idx="171">
                  <c:v>21.552130815999998</c:v>
                </c:pt>
                <c:pt idx="172">
                  <c:v>21.648130815999998</c:v>
                </c:pt>
                <c:pt idx="173">
                  <c:v>21.752130816000001</c:v>
                </c:pt>
                <c:pt idx="174">
                  <c:v>21.848130816000001</c:v>
                </c:pt>
                <c:pt idx="175">
                  <c:v>21.952130816</c:v>
                </c:pt>
                <c:pt idx="176">
                  <c:v>22.048130816</c:v>
                </c:pt>
                <c:pt idx="177">
                  <c:v>22.152130816</c:v>
                </c:pt>
                <c:pt idx="178">
                  <c:v>22.248130816</c:v>
                </c:pt>
                <c:pt idx="179">
                  <c:v>22.352130815999999</c:v>
                </c:pt>
                <c:pt idx="180">
                  <c:v>22.448130815999999</c:v>
                </c:pt>
                <c:pt idx="181">
                  <c:v>22.552130815999998</c:v>
                </c:pt>
              </c:numCache>
            </c:numRef>
          </c:xVal>
          <c:yVal>
            <c:numRef>
              <c:f>Tabelle1!$G$47:$G$228</c:f>
              <c:numCache>
                <c:formatCode>General</c:formatCode>
                <c:ptCount val="182"/>
                <c:pt idx="0">
                  <c:v>-2.5122141465544999E-2</c:v>
                </c:pt>
                <c:pt idx="1">
                  <c:v>-2.5145648047327999E-2</c:v>
                </c:pt>
                <c:pt idx="2">
                  <c:v>-2.5106193497776999E-2</c:v>
                </c:pt>
                <c:pt idx="3">
                  <c:v>-2.5113223120569999E-2</c:v>
                </c:pt>
                <c:pt idx="4">
                  <c:v>-2.5106675922871E-2</c:v>
                </c:pt>
                <c:pt idx="5">
                  <c:v>-2.5084888562560002E-2</c:v>
                </c:pt>
                <c:pt idx="6">
                  <c:v>-2.5098614394665E-2</c:v>
                </c:pt>
                <c:pt idx="7">
                  <c:v>-2.5099907070398001E-2</c:v>
                </c:pt>
                <c:pt idx="8">
                  <c:v>-2.5102326646447001E-2</c:v>
                </c:pt>
                <c:pt idx="9">
                  <c:v>-2.5115475058555999E-2</c:v>
                </c:pt>
                <c:pt idx="10">
                  <c:v>-2.5130385532974999E-2</c:v>
                </c:pt>
                <c:pt idx="11">
                  <c:v>-2.5123737752438001E-2</c:v>
                </c:pt>
                <c:pt idx="12">
                  <c:v>-2.5105910375714E-2</c:v>
                </c:pt>
                <c:pt idx="13">
                  <c:v>-2.5103088468312999E-2</c:v>
                </c:pt>
                <c:pt idx="14">
                  <c:v>-2.5108171626925999E-2</c:v>
                </c:pt>
                <c:pt idx="15">
                  <c:v>-2.5123806670307999E-2</c:v>
                </c:pt>
                <c:pt idx="16">
                  <c:v>-2.5124525651336001E-2</c:v>
                </c:pt>
                <c:pt idx="17">
                  <c:v>-2.5121225044131001E-2</c:v>
                </c:pt>
                <c:pt idx="18">
                  <c:v>-2.5126863270998001E-2</c:v>
                </c:pt>
                <c:pt idx="19">
                  <c:v>-2.5104187428951E-2</c:v>
                </c:pt>
                <c:pt idx="20">
                  <c:v>-2.4881197139621E-2</c:v>
                </c:pt>
                <c:pt idx="21">
                  <c:v>-2.4334270507097001E-2</c:v>
                </c:pt>
                <c:pt idx="22">
                  <c:v>-2.3779956623912E-2</c:v>
                </c:pt>
                <c:pt idx="23">
                  <c:v>-2.3242859169841E-2</c:v>
                </c:pt>
                <c:pt idx="24">
                  <c:v>-2.2683577612043E-2</c:v>
                </c:pt>
                <c:pt idx="25">
                  <c:v>-2.2165402770042999E-2</c:v>
                </c:pt>
                <c:pt idx="26">
                  <c:v>-2.1662864834070001E-2</c:v>
                </c:pt>
                <c:pt idx="27">
                  <c:v>-2.1090850234032E-2</c:v>
                </c:pt>
                <c:pt idx="28">
                  <c:v>-2.0602395758033E-2</c:v>
                </c:pt>
                <c:pt idx="29">
                  <c:v>-2.0055847242475E-2</c:v>
                </c:pt>
                <c:pt idx="30">
                  <c:v>-1.9499097019434E-2</c:v>
                </c:pt>
                <c:pt idx="31">
                  <c:v>-1.9021755084394999E-2</c:v>
                </c:pt>
                <c:pt idx="32">
                  <c:v>-1.8474794924258998E-2</c:v>
                </c:pt>
                <c:pt idx="33">
                  <c:v>-1.8005043268203999E-2</c:v>
                </c:pt>
                <c:pt idx="34">
                  <c:v>-1.7462749034166E-2</c:v>
                </c:pt>
                <c:pt idx="35">
                  <c:v>-1.6977438703178999E-2</c:v>
                </c:pt>
                <c:pt idx="36">
                  <c:v>-1.6448853537440002E-2</c:v>
                </c:pt>
                <c:pt idx="37">
                  <c:v>-1.5957040712237001E-2</c:v>
                </c:pt>
                <c:pt idx="38">
                  <c:v>-1.5438975766301001E-2</c:v>
                </c:pt>
                <c:pt idx="39">
                  <c:v>-1.4952706173062E-2</c:v>
                </c:pt>
                <c:pt idx="40">
                  <c:v>-1.4823384582996001E-2</c:v>
                </c:pt>
                <c:pt idx="41">
                  <c:v>-1.4817147515714E-2</c:v>
                </c:pt>
                <c:pt idx="42">
                  <c:v>-1.4814578928052999E-2</c:v>
                </c:pt>
                <c:pt idx="43">
                  <c:v>-1.4818598516286001E-2</c:v>
                </c:pt>
                <c:pt idx="44">
                  <c:v>-1.4807953499258E-2</c:v>
                </c:pt>
                <c:pt idx="45">
                  <c:v>-1.4792278409004E-2</c:v>
                </c:pt>
                <c:pt idx="46">
                  <c:v>-1.4826446771622001E-2</c:v>
                </c:pt>
                <c:pt idx="47">
                  <c:v>-1.4834752306342E-2</c:v>
                </c:pt>
                <c:pt idx="48">
                  <c:v>-1.4823679812253E-2</c:v>
                </c:pt>
                <c:pt idx="49">
                  <c:v>-1.4835427515209E-2</c:v>
                </c:pt>
                <c:pt idx="50">
                  <c:v>-1.4832862652837999E-2</c:v>
                </c:pt>
                <c:pt idx="51">
                  <c:v>-1.4839758165181001E-2</c:v>
                </c:pt>
                <c:pt idx="52">
                  <c:v>-1.483509875834E-2</c:v>
                </c:pt>
                <c:pt idx="53">
                  <c:v>-1.4830198138952E-2</c:v>
                </c:pt>
                <c:pt idx="54">
                  <c:v>-1.4826187863945999E-2</c:v>
                </c:pt>
                <c:pt idx="55">
                  <c:v>-1.4832044951618001E-2</c:v>
                </c:pt>
                <c:pt idx="56">
                  <c:v>-1.484199333936E-2</c:v>
                </c:pt>
                <c:pt idx="57">
                  <c:v>-1.4822604134679E-2</c:v>
                </c:pt>
                <c:pt idx="58">
                  <c:v>-1.4828438870608999E-2</c:v>
                </c:pt>
                <c:pt idx="59">
                  <c:v>-1.4829137362540001E-2</c:v>
                </c:pt>
                <c:pt idx="60">
                  <c:v>-1.4829896390438E-2</c:v>
                </c:pt>
                <c:pt idx="61">
                  <c:v>-1.4860927127302E-2</c:v>
                </c:pt>
                <c:pt idx="62">
                  <c:v>-1.4829777181148999E-2</c:v>
                </c:pt>
                <c:pt idx="63">
                  <c:v>-1.484315469861E-2</c:v>
                </c:pt>
                <c:pt idx="64">
                  <c:v>-1.4847594313324001E-2</c:v>
                </c:pt>
                <c:pt idx="65">
                  <c:v>-1.4802927151322001E-2</c:v>
                </c:pt>
                <c:pt idx="66">
                  <c:v>-1.4650364406407001E-2</c:v>
                </c:pt>
                <c:pt idx="67">
                  <c:v>-1.4427158981562001E-2</c:v>
                </c:pt>
                <c:pt idx="68">
                  <c:v>-1.4214601367712E-2</c:v>
                </c:pt>
                <c:pt idx="69">
                  <c:v>-1.394365541637E-2</c:v>
                </c:pt>
                <c:pt idx="70">
                  <c:v>-1.3704049400985E-2</c:v>
                </c:pt>
                <c:pt idx="71">
                  <c:v>-1.3460972346366E-2</c:v>
                </c:pt>
                <c:pt idx="72">
                  <c:v>-1.3322454877197999E-2</c:v>
                </c:pt>
                <c:pt idx="73">
                  <c:v>-1.3261537067592E-2</c:v>
                </c:pt>
                <c:pt idx="74">
                  <c:v>-1.3214460574090999E-2</c:v>
                </c:pt>
                <c:pt idx="75">
                  <c:v>-1.3210152275860001E-2</c:v>
                </c:pt>
                <c:pt idx="76">
                  <c:v>-1.3303115032613E-2</c:v>
                </c:pt>
                <c:pt idx="77">
                  <c:v>-1.3291453942656999E-2</c:v>
                </c:pt>
                <c:pt idx="78">
                  <c:v>-1.3264908455312001E-2</c:v>
                </c:pt>
                <c:pt idx="79">
                  <c:v>-1.3342370279133001E-2</c:v>
                </c:pt>
                <c:pt idx="80">
                  <c:v>-1.3547618873416999E-2</c:v>
                </c:pt>
                <c:pt idx="81">
                  <c:v>-1.3768206350505E-2</c:v>
                </c:pt>
                <c:pt idx="82">
                  <c:v>-1.3882875442505001E-2</c:v>
                </c:pt>
                <c:pt idx="83">
                  <c:v>-1.3843674212694E-2</c:v>
                </c:pt>
                <c:pt idx="84">
                  <c:v>-1.3856307603419001E-2</c:v>
                </c:pt>
                <c:pt idx="85">
                  <c:v>-1.3965270482003999E-2</c:v>
                </c:pt>
                <c:pt idx="86">
                  <c:v>-1.4150374568998999E-2</c:v>
                </c:pt>
                <c:pt idx="87">
                  <c:v>-1.4313673600555001E-2</c:v>
                </c:pt>
                <c:pt idx="88">
                  <c:v>-1.4499784447253E-2</c:v>
                </c:pt>
                <c:pt idx="89">
                  <c:v>-1.4761514030397001E-2</c:v>
                </c:pt>
                <c:pt idx="90">
                  <c:v>-1.5100627206265999E-2</c:v>
                </c:pt>
                <c:pt idx="91">
                  <c:v>-1.5415943227708E-2</c:v>
                </c:pt>
                <c:pt idx="92">
                  <c:v>-1.5648625791073002E-2</c:v>
                </c:pt>
                <c:pt idx="93">
                  <c:v>-1.5818633139134002E-2</c:v>
                </c:pt>
                <c:pt idx="94">
                  <c:v>-1.5998581424356E-2</c:v>
                </c:pt>
                <c:pt idx="95">
                  <c:v>-1.6195809468627E-2</c:v>
                </c:pt>
                <c:pt idx="96">
                  <c:v>-1.6358692198992001E-2</c:v>
                </c:pt>
                <c:pt idx="97">
                  <c:v>-1.6341460868716001E-2</c:v>
                </c:pt>
                <c:pt idx="98">
                  <c:v>-1.6393598169087999E-2</c:v>
                </c:pt>
                <c:pt idx="99">
                  <c:v>-1.6673503443599001E-2</c:v>
                </c:pt>
                <c:pt idx="100">
                  <c:v>-1.6945200040937001E-2</c:v>
                </c:pt>
                <c:pt idx="101">
                  <c:v>-1.7251178622246E-2</c:v>
                </c:pt>
                <c:pt idx="102">
                  <c:v>-1.7597850412129998E-2</c:v>
                </c:pt>
                <c:pt idx="103">
                  <c:v>-1.7945535480976001E-2</c:v>
                </c:pt>
                <c:pt idx="104">
                  <c:v>-1.8225802108646001E-2</c:v>
                </c:pt>
                <c:pt idx="105">
                  <c:v>-1.8525650724768999E-2</c:v>
                </c:pt>
                <c:pt idx="106">
                  <c:v>-1.8907129764556999E-2</c:v>
                </c:pt>
                <c:pt idx="107">
                  <c:v>-1.9252900034188999E-2</c:v>
                </c:pt>
                <c:pt idx="108">
                  <c:v>-1.9513323903083999E-2</c:v>
                </c:pt>
                <c:pt idx="109">
                  <c:v>-1.9695155322552001E-2</c:v>
                </c:pt>
                <c:pt idx="110">
                  <c:v>-1.9895708188415E-2</c:v>
                </c:pt>
                <c:pt idx="111">
                  <c:v>-2.0177522674202999E-2</c:v>
                </c:pt>
                <c:pt idx="112">
                  <c:v>-2.0476637408136999E-2</c:v>
                </c:pt>
                <c:pt idx="113">
                  <c:v>-2.0908195525407999E-2</c:v>
                </c:pt>
                <c:pt idx="114">
                  <c:v>-2.1279480308294001E-2</c:v>
                </c:pt>
                <c:pt idx="115">
                  <c:v>-2.1535990759729999E-2</c:v>
                </c:pt>
                <c:pt idx="116">
                  <c:v>-2.1845895797014001E-2</c:v>
                </c:pt>
                <c:pt idx="117">
                  <c:v>-2.2180858999491002E-2</c:v>
                </c:pt>
                <c:pt idx="118">
                  <c:v>-2.2449517622589999E-2</c:v>
                </c:pt>
                <c:pt idx="119">
                  <c:v>-2.2711595520377E-2</c:v>
                </c:pt>
                <c:pt idx="120">
                  <c:v>-2.2944724187254999E-2</c:v>
                </c:pt>
                <c:pt idx="121">
                  <c:v>-2.3031970486045002E-2</c:v>
                </c:pt>
                <c:pt idx="122">
                  <c:v>-2.3556917905808002E-2</c:v>
                </c:pt>
                <c:pt idx="123">
                  <c:v>-2.4277571588755001E-2</c:v>
                </c:pt>
                <c:pt idx="124">
                  <c:v>-2.5088436901568999E-2</c:v>
                </c:pt>
                <c:pt idx="125">
                  <c:v>-2.5732282549143001E-2</c:v>
                </c:pt>
                <c:pt idx="126">
                  <c:v>-2.6427092030645E-2</c:v>
                </c:pt>
                <c:pt idx="127">
                  <c:v>-2.7157539501786E-2</c:v>
                </c:pt>
                <c:pt idx="128">
                  <c:v>-2.7907572686671999E-2</c:v>
                </c:pt>
                <c:pt idx="129">
                  <c:v>-2.9437895864248002E-2</c:v>
                </c:pt>
                <c:pt idx="130">
                  <c:v>-3.2941579818726002E-2</c:v>
                </c:pt>
                <c:pt idx="131">
                  <c:v>-3.3450923860072999E-2</c:v>
                </c:pt>
                <c:pt idx="132">
                  <c:v>-3.3574733883142999E-2</c:v>
                </c:pt>
                <c:pt idx="133">
                  <c:v>-3.3648651093244997E-2</c:v>
                </c:pt>
                <c:pt idx="134">
                  <c:v>-3.3762857317924999E-2</c:v>
                </c:pt>
                <c:pt idx="135">
                  <c:v>-3.3786997199058998E-2</c:v>
                </c:pt>
                <c:pt idx="136">
                  <c:v>-3.3901140093804003E-2</c:v>
                </c:pt>
                <c:pt idx="137">
                  <c:v>-3.3902168273926003E-2</c:v>
                </c:pt>
                <c:pt idx="138">
                  <c:v>-3.3977784216404003E-2</c:v>
                </c:pt>
                <c:pt idx="139">
                  <c:v>-3.3991437405347998E-2</c:v>
                </c:pt>
                <c:pt idx="140">
                  <c:v>-3.4076783806086003E-2</c:v>
                </c:pt>
                <c:pt idx="141">
                  <c:v>-3.4088980406523001E-2</c:v>
                </c:pt>
                <c:pt idx="142">
                  <c:v>-3.4128975123167003E-2</c:v>
                </c:pt>
                <c:pt idx="143">
                  <c:v>-3.4189663827419003E-2</c:v>
                </c:pt>
                <c:pt idx="144">
                  <c:v>-3.4217823296785001E-2</c:v>
                </c:pt>
                <c:pt idx="145">
                  <c:v>-3.4232839941979003E-2</c:v>
                </c:pt>
                <c:pt idx="146">
                  <c:v>-3.4276958554983E-2</c:v>
                </c:pt>
                <c:pt idx="147">
                  <c:v>-3.4371703863143997E-2</c:v>
                </c:pt>
                <c:pt idx="148">
                  <c:v>-3.4362837672233998E-2</c:v>
                </c:pt>
                <c:pt idx="149">
                  <c:v>-3.4405022859573003E-2</c:v>
                </c:pt>
                <c:pt idx="150">
                  <c:v>-3.4455057233571999E-2</c:v>
                </c:pt>
                <c:pt idx="151">
                  <c:v>-3.4504968672991E-2</c:v>
                </c:pt>
                <c:pt idx="152">
                  <c:v>-3.4581877291203003E-2</c:v>
                </c:pt>
                <c:pt idx="153">
                  <c:v>-3.4551985561847999E-2</c:v>
                </c:pt>
                <c:pt idx="154">
                  <c:v>-3.4606285393237998E-2</c:v>
                </c:pt>
                <c:pt idx="155">
                  <c:v>-3.4707192331552998E-2</c:v>
                </c:pt>
                <c:pt idx="156">
                  <c:v>-3.4707866609096999E-2</c:v>
                </c:pt>
                <c:pt idx="157">
                  <c:v>-3.4901086241006997E-2</c:v>
                </c:pt>
                <c:pt idx="158">
                  <c:v>-3.4892112016678002E-2</c:v>
                </c:pt>
                <c:pt idx="159">
                  <c:v>-3.4924603998661E-2</c:v>
                </c:pt>
                <c:pt idx="160">
                  <c:v>-3.5203766077757E-2</c:v>
                </c:pt>
                <c:pt idx="161">
                  <c:v>-3.5329587757588002E-2</c:v>
                </c:pt>
                <c:pt idx="162">
                  <c:v>-3.5363264381886E-2</c:v>
                </c:pt>
                <c:pt idx="163">
                  <c:v>-3.5465724766255001E-2</c:v>
                </c:pt>
                <c:pt idx="164">
                  <c:v>-3.5319581627846E-2</c:v>
                </c:pt>
                <c:pt idx="165">
                  <c:v>-3.5463102161884003E-2</c:v>
                </c:pt>
                <c:pt idx="166">
                  <c:v>-3.5305745899676999E-2</c:v>
                </c:pt>
                <c:pt idx="167">
                  <c:v>-3.5263534635305002E-2</c:v>
                </c:pt>
                <c:pt idx="168">
                  <c:v>-3.5131067037582002E-2</c:v>
                </c:pt>
                <c:pt idx="169">
                  <c:v>-3.5122901201248002E-2</c:v>
                </c:pt>
                <c:pt idx="170">
                  <c:v>-3.4989278763532999E-2</c:v>
                </c:pt>
                <c:pt idx="171">
                  <c:v>-3.5016570240258997E-2</c:v>
                </c:pt>
                <c:pt idx="172">
                  <c:v>-3.4988600760697999E-2</c:v>
                </c:pt>
                <c:pt idx="173">
                  <c:v>-3.4893788397311998E-2</c:v>
                </c:pt>
                <c:pt idx="174">
                  <c:v>-3.4873995929956998E-2</c:v>
                </c:pt>
                <c:pt idx="175">
                  <c:v>-3.4810908138751998E-2</c:v>
                </c:pt>
                <c:pt idx="176">
                  <c:v>-3.4820530563593001E-2</c:v>
                </c:pt>
                <c:pt idx="177">
                  <c:v>-3.4769911319018E-2</c:v>
                </c:pt>
                <c:pt idx="178">
                  <c:v>-3.4851349890232003E-2</c:v>
                </c:pt>
                <c:pt idx="179">
                  <c:v>-3.4901402890681998E-2</c:v>
                </c:pt>
                <c:pt idx="180">
                  <c:v>-3.4854207187891E-2</c:v>
                </c:pt>
                <c:pt idx="181">
                  <c:v>-3.4897651523352002E-2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FDC-465C-B8CD-BAAF6C501E3E}"/>
            </c:ext>
          </c:extLst>
        </c:ser>
        <c:ser>
          <c:idx val="6"/>
          <c:order val="6"/>
          <c:tx>
            <c:strRef>
              <c:f>Tabelle1!$H$1</c:f>
              <c:strCache>
                <c:ptCount val="1"/>
                <c:pt idx="0">
                  <c:v>GE01DX1_lib13_sl5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Tabelle1!$A$47:$A$228</c:f>
              <c:numCache>
                <c:formatCode>General</c:formatCode>
                <c:ptCount val="182"/>
                <c:pt idx="0">
                  <c:v>4.4320000000000004</c:v>
                </c:pt>
                <c:pt idx="1">
                  <c:v>4.5359999999999996</c:v>
                </c:pt>
                <c:pt idx="2">
                  <c:v>4.6319999999999997</c:v>
                </c:pt>
                <c:pt idx="3">
                  <c:v>4.7359999999999998</c:v>
                </c:pt>
                <c:pt idx="4">
                  <c:v>4.8319999999999999</c:v>
                </c:pt>
                <c:pt idx="5">
                  <c:v>4.9359999999999999</c:v>
                </c:pt>
                <c:pt idx="6">
                  <c:v>5.032</c:v>
                </c:pt>
                <c:pt idx="7">
                  <c:v>5.1360000000000001</c:v>
                </c:pt>
                <c:pt idx="8">
                  <c:v>5.2320000000000002</c:v>
                </c:pt>
                <c:pt idx="9">
                  <c:v>5.3360000000000003</c:v>
                </c:pt>
                <c:pt idx="10">
                  <c:v>5.4320000000000004</c:v>
                </c:pt>
                <c:pt idx="11">
                  <c:v>5.5359999999999996</c:v>
                </c:pt>
                <c:pt idx="12">
                  <c:v>5.6319999999999997</c:v>
                </c:pt>
                <c:pt idx="13">
                  <c:v>5.7359999999999998</c:v>
                </c:pt>
                <c:pt idx="14">
                  <c:v>5.8319999999999999</c:v>
                </c:pt>
                <c:pt idx="15">
                  <c:v>5.9359999999999999</c:v>
                </c:pt>
                <c:pt idx="16">
                  <c:v>6.032</c:v>
                </c:pt>
                <c:pt idx="17">
                  <c:v>6.1360000000000001</c:v>
                </c:pt>
                <c:pt idx="18">
                  <c:v>6.2320000000000002</c:v>
                </c:pt>
                <c:pt idx="19">
                  <c:v>6.3360000000000003</c:v>
                </c:pt>
                <c:pt idx="20">
                  <c:v>6.4320000000000004</c:v>
                </c:pt>
                <c:pt idx="21">
                  <c:v>6.5359999999999996</c:v>
                </c:pt>
                <c:pt idx="22">
                  <c:v>6.6319999999999997</c:v>
                </c:pt>
                <c:pt idx="23">
                  <c:v>6.7359999999999998</c:v>
                </c:pt>
                <c:pt idx="24">
                  <c:v>6.8319999999999999</c:v>
                </c:pt>
                <c:pt idx="25">
                  <c:v>6.9359999999999999</c:v>
                </c:pt>
                <c:pt idx="26">
                  <c:v>7.032</c:v>
                </c:pt>
                <c:pt idx="27">
                  <c:v>7.1360000000000001</c:v>
                </c:pt>
                <c:pt idx="28">
                  <c:v>7.2320000000000002</c:v>
                </c:pt>
                <c:pt idx="29">
                  <c:v>7.3360000000000003</c:v>
                </c:pt>
                <c:pt idx="30">
                  <c:v>7.4320000000000004</c:v>
                </c:pt>
                <c:pt idx="31">
                  <c:v>7.5359999999999996</c:v>
                </c:pt>
                <c:pt idx="32">
                  <c:v>7.6319999999999997</c:v>
                </c:pt>
                <c:pt idx="33">
                  <c:v>7.7359999999999998</c:v>
                </c:pt>
                <c:pt idx="34">
                  <c:v>7.8319999999999999</c:v>
                </c:pt>
                <c:pt idx="35">
                  <c:v>7.9359999999999999</c:v>
                </c:pt>
                <c:pt idx="36">
                  <c:v>8.0399999999999991</c:v>
                </c:pt>
                <c:pt idx="37">
                  <c:v>8.1359999999999992</c:v>
                </c:pt>
                <c:pt idx="38">
                  <c:v>8.24</c:v>
                </c:pt>
                <c:pt idx="39">
                  <c:v>8.3360000000000003</c:v>
                </c:pt>
                <c:pt idx="40">
                  <c:v>8.44</c:v>
                </c:pt>
                <c:pt idx="41">
                  <c:v>8.5359999999999996</c:v>
                </c:pt>
                <c:pt idx="42">
                  <c:v>8.64</c:v>
                </c:pt>
                <c:pt idx="43">
                  <c:v>8.7360000000000007</c:v>
                </c:pt>
                <c:pt idx="44">
                  <c:v>8.84</c:v>
                </c:pt>
                <c:pt idx="45">
                  <c:v>8.9359999999999999</c:v>
                </c:pt>
                <c:pt idx="46">
                  <c:v>9.0399999999999991</c:v>
                </c:pt>
                <c:pt idx="47">
                  <c:v>9.1359999999999992</c:v>
                </c:pt>
                <c:pt idx="48">
                  <c:v>9.24</c:v>
                </c:pt>
                <c:pt idx="49">
                  <c:v>9.3360000000000003</c:v>
                </c:pt>
                <c:pt idx="50">
                  <c:v>9.44</c:v>
                </c:pt>
                <c:pt idx="51">
                  <c:v>9.5359999999999996</c:v>
                </c:pt>
                <c:pt idx="52">
                  <c:v>9.64</c:v>
                </c:pt>
                <c:pt idx="53">
                  <c:v>9.7360000000000007</c:v>
                </c:pt>
                <c:pt idx="54">
                  <c:v>9.84</c:v>
                </c:pt>
                <c:pt idx="55">
                  <c:v>9.9359999999999999</c:v>
                </c:pt>
                <c:pt idx="56">
                  <c:v>10.039999999999999</c:v>
                </c:pt>
                <c:pt idx="57">
                  <c:v>10.135999999999999</c:v>
                </c:pt>
                <c:pt idx="58">
                  <c:v>10.24</c:v>
                </c:pt>
                <c:pt idx="59">
                  <c:v>10.336</c:v>
                </c:pt>
                <c:pt idx="60">
                  <c:v>10.44</c:v>
                </c:pt>
                <c:pt idx="61">
                  <c:v>10.536</c:v>
                </c:pt>
                <c:pt idx="62">
                  <c:v>10.64</c:v>
                </c:pt>
                <c:pt idx="63">
                  <c:v>10.736000000000001</c:v>
                </c:pt>
                <c:pt idx="64">
                  <c:v>10.84</c:v>
                </c:pt>
                <c:pt idx="65">
                  <c:v>10.936</c:v>
                </c:pt>
                <c:pt idx="66">
                  <c:v>11.04</c:v>
                </c:pt>
                <c:pt idx="67">
                  <c:v>11.135999999999999</c:v>
                </c:pt>
                <c:pt idx="68">
                  <c:v>11.24</c:v>
                </c:pt>
                <c:pt idx="69">
                  <c:v>11.336</c:v>
                </c:pt>
                <c:pt idx="70">
                  <c:v>11.44</c:v>
                </c:pt>
                <c:pt idx="71">
                  <c:v>11.536</c:v>
                </c:pt>
                <c:pt idx="72">
                  <c:v>11.648</c:v>
                </c:pt>
                <c:pt idx="73">
                  <c:v>11.736000000000001</c:v>
                </c:pt>
                <c:pt idx="74">
                  <c:v>11.84</c:v>
                </c:pt>
                <c:pt idx="75">
                  <c:v>11.936</c:v>
                </c:pt>
                <c:pt idx="76">
                  <c:v>12.04</c:v>
                </c:pt>
                <c:pt idx="77">
                  <c:v>12.135999999999999</c:v>
                </c:pt>
                <c:pt idx="78">
                  <c:v>12.24</c:v>
                </c:pt>
                <c:pt idx="79">
                  <c:v>12.336</c:v>
                </c:pt>
                <c:pt idx="80">
                  <c:v>12.44</c:v>
                </c:pt>
                <c:pt idx="81">
                  <c:v>12.536</c:v>
                </c:pt>
                <c:pt idx="82">
                  <c:v>12.64</c:v>
                </c:pt>
                <c:pt idx="83">
                  <c:v>12.744</c:v>
                </c:pt>
                <c:pt idx="84">
                  <c:v>12.84</c:v>
                </c:pt>
                <c:pt idx="85">
                  <c:v>12.944000000000001</c:v>
                </c:pt>
                <c:pt idx="86">
                  <c:v>13.04</c:v>
                </c:pt>
                <c:pt idx="87">
                  <c:v>13.144</c:v>
                </c:pt>
                <c:pt idx="88">
                  <c:v>13.24</c:v>
                </c:pt>
                <c:pt idx="89">
                  <c:v>13.343999999999999</c:v>
                </c:pt>
                <c:pt idx="90">
                  <c:v>13.44</c:v>
                </c:pt>
                <c:pt idx="91">
                  <c:v>13.544</c:v>
                </c:pt>
                <c:pt idx="92">
                  <c:v>13.64</c:v>
                </c:pt>
                <c:pt idx="93">
                  <c:v>13.744</c:v>
                </c:pt>
                <c:pt idx="94">
                  <c:v>13.84</c:v>
                </c:pt>
                <c:pt idx="95">
                  <c:v>13.944000000000001</c:v>
                </c:pt>
                <c:pt idx="96">
                  <c:v>14.04</c:v>
                </c:pt>
                <c:pt idx="97">
                  <c:v>14.144</c:v>
                </c:pt>
                <c:pt idx="98">
                  <c:v>14.24</c:v>
                </c:pt>
                <c:pt idx="99">
                  <c:v>14.343999999999999</c:v>
                </c:pt>
                <c:pt idx="100">
                  <c:v>14.44</c:v>
                </c:pt>
                <c:pt idx="101">
                  <c:v>14.544</c:v>
                </c:pt>
                <c:pt idx="102">
                  <c:v>14.64</c:v>
                </c:pt>
                <c:pt idx="103">
                  <c:v>14.744</c:v>
                </c:pt>
                <c:pt idx="104">
                  <c:v>14.84</c:v>
                </c:pt>
                <c:pt idx="105">
                  <c:v>14.944000000000001</c:v>
                </c:pt>
                <c:pt idx="106">
                  <c:v>15.04</c:v>
                </c:pt>
                <c:pt idx="107">
                  <c:v>15.144</c:v>
                </c:pt>
                <c:pt idx="108">
                  <c:v>15.24</c:v>
                </c:pt>
                <c:pt idx="109">
                  <c:v>15.343999999999999</c:v>
                </c:pt>
                <c:pt idx="110">
                  <c:v>15.44</c:v>
                </c:pt>
                <c:pt idx="111">
                  <c:v>15.544</c:v>
                </c:pt>
                <c:pt idx="112">
                  <c:v>15.64</c:v>
                </c:pt>
                <c:pt idx="113">
                  <c:v>15.744</c:v>
                </c:pt>
                <c:pt idx="114">
                  <c:v>15.84</c:v>
                </c:pt>
                <c:pt idx="115">
                  <c:v>15.944000000000001</c:v>
                </c:pt>
                <c:pt idx="116">
                  <c:v>16.04</c:v>
                </c:pt>
                <c:pt idx="117">
                  <c:v>16.143999999999998</c:v>
                </c:pt>
                <c:pt idx="118">
                  <c:v>16.239999999999998</c:v>
                </c:pt>
                <c:pt idx="119">
                  <c:v>16.344000000000001</c:v>
                </c:pt>
                <c:pt idx="120">
                  <c:v>16.440000000000001</c:v>
                </c:pt>
                <c:pt idx="121">
                  <c:v>16.544</c:v>
                </c:pt>
                <c:pt idx="122">
                  <c:v>16.648</c:v>
                </c:pt>
                <c:pt idx="123">
                  <c:v>16.744</c:v>
                </c:pt>
                <c:pt idx="124">
                  <c:v>16.84</c:v>
                </c:pt>
                <c:pt idx="125">
                  <c:v>16.943999999999999</c:v>
                </c:pt>
                <c:pt idx="126">
                  <c:v>17.047999999999998</c:v>
                </c:pt>
                <c:pt idx="127">
                  <c:v>17.143999999999998</c:v>
                </c:pt>
                <c:pt idx="128">
                  <c:v>17.248130816</c:v>
                </c:pt>
                <c:pt idx="129">
                  <c:v>17.344130816</c:v>
                </c:pt>
                <c:pt idx="130">
                  <c:v>17.448130815999999</c:v>
                </c:pt>
                <c:pt idx="131">
                  <c:v>17.544130815999999</c:v>
                </c:pt>
                <c:pt idx="132">
                  <c:v>17.648130815999998</c:v>
                </c:pt>
                <c:pt idx="133">
                  <c:v>17.744130815999998</c:v>
                </c:pt>
                <c:pt idx="134">
                  <c:v>17.848130816000001</c:v>
                </c:pt>
                <c:pt idx="135">
                  <c:v>17.944130816000001</c:v>
                </c:pt>
                <c:pt idx="136">
                  <c:v>18.048130816</c:v>
                </c:pt>
                <c:pt idx="137">
                  <c:v>18.144130816000001</c:v>
                </c:pt>
                <c:pt idx="138">
                  <c:v>18.248130816</c:v>
                </c:pt>
                <c:pt idx="139">
                  <c:v>18.344130816</c:v>
                </c:pt>
                <c:pt idx="140">
                  <c:v>18.448130815999999</c:v>
                </c:pt>
                <c:pt idx="141">
                  <c:v>18.544130815999999</c:v>
                </c:pt>
                <c:pt idx="142">
                  <c:v>18.648130815999998</c:v>
                </c:pt>
                <c:pt idx="143">
                  <c:v>18.744130815999998</c:v>
                </c:pt>
                <c:pt idx="144">
                  <c:v>18.848130816000001</c:v>
                </c:pt>
                <c:pt idx="145">
                  <c:v>18.944130816000001</c:v>
                </c:pt>
                <c:pt idx="146">
                  <c:v>19.048130816</c:v>
                </c:pt>
                <c:pt idx="147">
                  <c:v>19.144130816000001</c:v>
                </c:pt>
                <c:pt idx="148">
                  <c:v>19.248130816</c:v>
                </c:pt>
                <c:pt idx="149">
                  <c:v>19.344130816</c:v>
                </c:pt>
                <c:pt idx="150">
                  <c:v>19.448130815999999</c:v>
                </c:pt>
                <c:pt idx="151">
                  <c:v>19.544130815999999</c:v>
                </c:pt>
                <c:pt idx="152">
                  <c:v>19.648130815999998</c:v>
                </c:pt>
                <c:pt idx="153">
                  <c:v>19.744130815999998</c:v>
                </c:pt>
                <c:pt idx="154">
                  <c:v>19.848130816000001</c:v>
                </c:pt>
                <c:pt idx="155">
                  <c:v>19.944130816000001</c:v>
                </c:pt>
                <c:pt idx="156">
                  <c:v>20.048130816</c:v>
                </c:pt>
                <c:pt idx="157">
                  <c:v>20.144130816000001</c:v>
                </c:pt>
                <c:pt idx="158">
                  <c:v>20.248130816</c:v>
                </c:pt>
                <c:pt idx="159">
                  <c:v>20.344130816</c:v>
                </c:pt>
                <c:pt idx="160">
                  <c:v>20.448130815999999</c:v>
                </c:pt>
                <c:pt idx="161">
                  <c:v>20.544130815999999</c:v>
                </c:pt>
                <c:pt idx="162">
                  <c:v>20.648130815999998</c:v>
                </c:pt>
                <c:pt idx="163">
                  <c:v>20.744130815999998</c:v>
                </c:pt>
                <c:pt idx="164">
                  <c:v>20.848130816000001</c:v>
                </c:pt>
                <c:pt idx="165">
                  <c:v>20.952130816</c:v>
                </c:pt>
                <c:pt idx="166">
                  <c:v>21.048130816</c:v>
                </c:pt>
                <c:pt idx="167">
                  <c:v>21.144130816000001</c:v>
                </c:pt>
                <c:pt idx="168">
                  <c:v>21.248130816</c:v>
                </c:pt>
                <c:pt idx="169">
                  <c:v>21.352130815999999</c:v>
                </c:pt>
                <c:pt idx="170">
                  <c:v>21.448130815999999</c:v>
                </c:pt>
                <c:pt idx="171">
                  <c:v>21.552130815999998</c:v>
                </c:pt>
                <c:pt idx="172">
                  <c:v>21.648130815999998</c:v>
                </c:pt>
                <c:pt idx="173">
                  <c:v>21.752130816000001</c:v>
                </c:pt>
                <c:pt idx="174">
                  <c:v>21.848130816000001</c:v>
                </c:pt>
                <c:pt idx="175">
                  <c:v>21.952130816</c:v>
                </c:pt>
                <c:pt idx="176">
                  <c:v>22.048130816</c:v>
                </c:pt>
                <c:pt idx="177">
                  <c:v>22.152130816</c:v>
                </c:pt>
                <c:pt idx="178">
                  <c:v>22.248130816</c:v>
                </c:pt>
                <c:pt idx="179">
                  <c:v>22.352130815999999</c:v>
                </c:pt>
                <c:pt idx="180">
                  <c:v>22.448130815999999</c:v>
                </c:pt>
                <c:pt idx="181">
                  <c:v>22.552130815999998</c:v>
                </c:pt>
              </c:numCache>
            </c:numRef>
          </c:xVal>
          <c:yVal>
            <c:numRef>
              <c:f>Tabelle1!$H$47:$H$228</c:f>
              <c:numCache>
                <c:formatCode>General</c:formatCode>
                <c:ptCount val="182"/>
                <c:pt idx="0">
                  <c:v>-1.0093795135616999E-2</c:v>
                </c:pt>
                <c:pt idx="1">
                  <c:v>-1.0028284974396E-2</c:v>
                </c:pt>
                <c:pt idx="2">
                  <c:v>-9.9956085905429995E-3</c:v>
                </c:pt>
                <c:pt idx="3">
                  <c:v>-9.9790133535859991E-3</c:v>
                </c:pt>
                <c:pt idx="4">
                  <c:v>-9.9921338260169999E-3</c:v>
                </c:pt>
                <c:pt idx="5">
                  <c:v>-9.9883191287519994E-3</c:v>
                </c:pt>
                <c:pt idx="6">
                  <c:v>-9.9769467487930003E-3</c:v>
                </c:pt>
                <c:pt idx="7">
                  <c:v>-1.000395976007E-2</c:v>
                </c:pt>
                <c:pt idx="8">
                  <c:v>-1.0021514259279E-2</c:v>
                </c:pt>
                <c:pt idx="9">
                  <c:v>-1.0034088045359E-2</c:v>
                </c:pt>
                <c:pt idx="10">
                  <c:v>-1.001643948257E-2</c:v>
                </c:pt>
                <c:pt idx="11">
                  <c:v>-9.9913589656349996E-3</c:v>
                </c:pt>
                <c:pt idx="12">
                  <c:v>-9.9956532940270008E-3</c:v>
                </c:pt>
                <c:pt idx="13">
                  <c:v>-1.0003156028688001E-2</c:v>
                </c:pt>
                <c:pt idx="14">
                  <c:v>-1.0000859387219001E-2</c:v>
                </c:pt>
                <c:pt idx="15">
                  <c:v>-1.0015440173447E-2</c:v>
                </c:pt>
                <c:pt idx="16">
                  <c:v>-1.0008309967815999E-2</c:v>
                </c:pt>
                <c:pt idx="17">
                  <c:v>-1.0063005611300999E-2</c:v>
                </c:pt>
                <c:pt idx="18">
                  <c:v>-1.0061007924378E-2</c:v>
                </c:pt>
                <c:pt idx="19">
                  <c:v>-1.0051480494439999E-2</c:v>
                </c:pt>
                <c:pt idx="20">
                  <c:v>-9.5885330811140007E-3</c:v>
                </c:pt>
                <c:pt idx="21">
                  <c:v>-9.0333949774499996E-3</c:v>
                </c:pt>
                <c:pt idx="22">
                  <c:v>-8.5073160007600006E-3</c:v>
                </c:pt>
                <c:pt idx="23">
                  <c:v>-7.9387156292800003E-3</c:v>
                </c:pt>
                <c:pt idx="24">
                  <c:v>-7.4305105954409999E-3</c:v>
                </c:pt>
                <c:pt idx="25">
                  <c:v>-6.8748397752640003E-3</c:v>
                </c:pt>
                <c:pt idx="26">
                  <c:v>-6.3422550447289998E-3</c:v>
                </c:pt>
                <c:pt idx="27">
                  <c:v>-5.7802679948509997E-3</c:v>
                </c:pt>
                <c:pt idx="28">
                  <c:v>-5.227643065155E-3</c:v>
                </c:pt>
                <c:pt idx="29">
                  <c:v>-4.6670348383490001E-3</c:v>
                </c:pt>
                <c:pt idx="30">
                  <c:v>-4.0906057693059997E-3</c:v>
                </c:pt>
                <c:pt idx="31">
                  <c:v>-3.5700269509110001E-3</c:v>
                </c:pt>
                <c:pt idx="32">
                  <c:v>-3.0493349768219999E-3</c:v>
                </c:pt>
                <c:pt idx="33">
                  <c:v>-2.4811900220810001E-3</c:v>
                </c:pt>
                <c:pt idx="34">
                  <c:v>-1.9587590359150002E-3</c:v>
                </c:pt>
                <c:pt idx="35">
                  <c:v>-1.3995979679750001E-3</c:v>
                </c:pt>
                <c:pt idx="36">
                  <c:v>-9.0975797502300003E-4</c:v>
                </c:pt>
                <c:pt idx="37">
                  <c:v>-3.2820898923099998E-4</c:v>
                </c:pt>
                <c:pt idx="38">
                  <c:v>1.69539998751E-4</c:v>
                </c:pt>
                <c:pt idx="39">
                  <c:v>6.4443500014000005E-4</c:v>
                </c:pt>
                <c:pt idx="40">
                  <c:v>6.4958096481899995E-4</c:v>
                </c:pt>
                <c:pt idx="41">
                  <c:v>6.3301500631499997E-4</c:v>
                </c:pt>
                <c:pt idx="42">
                  <c:v>6.5837200963900005E-4</c:v>
                </c:pt>
                <c:pt idx="43">
                  <c:v>6.4502697205200002E-4</c:v>
                </c:pt>
                <c:pt idx="44">
                  <c:v>6.3594197854399996E-4</c:v>
                </c:pt>
                <c:pt idx="45">
                  <c:v>6.4098899019900005E-4</c:v>
                </c:pt>
                <c:pt idx="46">
                  <c:v>6.3981296261799998E-4</c:v>
                </c:pt>
                <c:pt idx="47">
                  <c:v>6.2690896447700002E-4</c:v>
                </c:pt>
                <c:pt idx="48">
                  <c:v>5.9283396694800004E-4</c:v>
                </c:pt>
                <c:pt idx="49">
                  <c:v>6.2538497149900005E-4</c:v>
                </c:pt>
                <c:pt idx="50">
                  <c:v>6.2713195802599996E-4</c:v>
                </c:pt>
                <c:pt idx="51">
                  <c:v>6.2504399102199996E-4</c:v>
                </c:pt>
                <c:pt idx="52">
                  <c:v>6.0787500115099999E-4</c:v>
                </c:pt>
                <c:pt idx="53">
                  <c:v>5.9372797841200002E-4</c:v>
                </c:pt>
                <c:pt idx="54">
                  <c:v>6.1322597321099997E-4</c:v>
                </c:pt>
                <c:pt idx="55">
                  <c:v>6.2529300339499996E-4</c:v>
                </c:pt>
                <c:pt idx="56">
                  <c:v>6.0622795717800004E-4</c:v>
                </c:pt>
                <c:pt idx="57">
                  <c:v>5.7877099607100003E-4</c:v>
                </c:pt>
                <c:pt idx="58">
                  <c:v>5.8497500140199999E-4</c:v>
                </c:pt>
                <c:pt idx="59">
                  <c:v>5.7247100630799998E-4</c:v>
                </c:pt>
                <c:pt idx="60">
                  <c:v>5.59534004424E-4</c:v>
                </c:pt>
                <c:pt idx="61">
                  <c:v>6.0094200307500003E-4</c:v>
                </c:pt>
                <c:pt idx="62">
                  <c:v>5.8788200840400001E-4</c:v>
                </c:pt>
                <c:pt idx="63">
                  <c:v>5.8626401005299996E-4</c:v>
                </c:pt>
                <c:pt idx="64">
                  <c:v>6.3355400925500002E-4</c:v>
                </c:pt>
                <c:pt idx="65">
                  <c:v>7.4879295425499997E-4</c:v>
                </c:pt>
                <c:pt idx="66">
                  <c:v>9.4920699484600003E-4</c:v>
                </c:pt>
                <c:pt idx="67">
                  <c:v>1.134830992669E-3</c:v>
                </c:pt>
                <c:pt idx="68">
                  <c:v>1.3634579954670001E-3</c:v>
                </c:pt>
                <c:pt idx="69">
                  <c:v>1.603367971256E-3</c:v>
                </c:pt>
                <c:pt idx="70">
                  <c:v>1.7853958997879999E-3</c:v>
                </c:pt>
                <c:pt idx="71">
                  <c:v>1.965523930267E-3</c:v>
                </c:pt>
                <c:pt idx="72">
                  <c:v>1.9627050496639998E-3</c:v>
                </c:pt>
                <c:pt idx="73">
                  <c:v>1.9429659005249999E-3</c:v>
                </c:pt>
                <c:pt idx="74">
                  <c:v>1.9148499704899999E-3</c:v>
                </c:pt>
                <c:pt idx="75">
                  <c:v>1.8591869156810001E-3</c:v>
                </c:pt>
                <c:pt idx="76">
                  <c:v>1.806722953916E-3</c:v>
                </c:pt>
                <c:pt idx="77">
                  <c:v>1.721435924992E-3</c:v>
                </c:pt>
                <c:pt idx="78">
                  <c:v>1.6209419118240001E-3</c:v>
                </c:pt>
                <c:pt idx="79">
                  <c:v>1.5124829951669999E-3</c:v>
                </c:pt>
                <c:pt idx="80">
                  <c:v>1.3919869670640001E-3</c:v>
                </c:pt>
                <c:pt idx="81">
                  <c:v>1.3198009692130001E-3</c:v>
                </c:pt>
                <c:pt idx="82">
                  <c:v>1.1831239098680001E-3</c:v>
                </c:pt>
                <c:pt idx="83">
                  <c:v>1.077177934349E-3</c:v>
                </c:pt>
                <c:pt idx="84">
                  <c:v>9.3616999220100001E-4</c:v>
                </c:pt>
                <c:pt idx="85">
                  <c:v>8.9320697588799998E-4</c:v>
                </c:pt>
                <c:pt idx="86">
                  <c:v>7.5771595584200001E-4</c:v>
                </c:pt>
                <c:pt idx="87">
                  <c:v>6.2822300242299997E-4</c:v>
                </c:pt>
                <c:pt idx="88">
                  <c:v>4.8632099060300001E-4</c:v>
                </c:pt>
                <c:pt idx="89">
                  <c:v>3.2997698872400003E-4</c:v>
                </c:pt>
                <c:pt idx="90">
                  <c:v>1.61335992743E-4</c:v>
                </c:pt>
                <c:pt idx="91" formatCode="0.00E+00">
                  <c:v>2.09099994208373E-6</c:v>
                </c:pt>
                <c:pt idx="92">
                  <c:v>-2.0210299408100001E-4</c:v>
                </c:pt>
                <c:pt idx="93">
                  <c:v>-3.9852797635800001E-4</c:v>
                </c:pt>
                <c:pt idx="94">
                  <c:v>-6.2644598074300005E-4</c:v>
                </c:pt>
                <c:pt idx="95">
                  <c:v>-8.5273798322299998E-4</c:v>
                </c:pt>
                <c:pt idx="96">
                  <c:v>-1.0516470065340001E-3</c:v>
                </c:pt>
                <c:pt idx="97">
                  <c:v>-1.273095957004E-3</c:v>
                </c:pt>
                <c:pt idx="98">
                  <c:v>-1.511816983111E-3</c:v>
                </c:pt>
                <c:pt idx="99">
                  <c:v>-1.7552589997649999E-3</c:v>
                </c:pt>
                <c:pt idx="100">
                  <c:v>-2.0228789653630001E-3</c:v>
                </c:pt>
                <c:pt idx="101">
                  <c:v>-2.2895238362250002E-3</c:v>
                </c:pt>
                <c:pt idx="102">
                  <c:v>-2.5521379429849999E-3</c:v>
                </c:pt>
                <c:pt idx="103">
                  <c:v>-2.8499029576779999E-3</c:v>
                </c:pt>
                <c:pt idx="104">
                  <c:v>-3.1221488025039998E-3</c:v>
                </c:pt>
                <c:pt idx="105">
                  <c:v>-3.3927448093889999E-3</c:v>
                </c:pt>
                <c:pt idx="106">
                  <c:v>-3.6800969392060002E-3</c:v>
                </c:pt>
                <c:pt idx="107">
                  <c:v>-4.0516280569140002E-3</c:v>
                </c:pt>
                <c:pt idx="108">
                  <c:v>-4.3103341013189999E-3</c:v>
                </c:pt>
                <c:pt idx="109">
                  <c:v>-4.600099753588E-3</c:v>
                </c:pt>
                <c:pt idx="110">
                  <c:v>-4.9048429355030001E-3</c:v>
                </c:pt>
                <c:pt idx="111">
                  <c:v>-5.222303792834E-3</c:v>
                </c:pt>
                <c:pt idx="112">
                  <c:v>-5.580198951066E-3</c:v>
                </c:pt>
                <c:pt idx="113">
                  <c:v>-5.9082666411999999E-3</c:v>
                </c:pt>
                <c:pt idx="114">
                  <c:v>-6.1489208601419997E-3</c:v>
                </c:pt>
                <c:pt idx="115">
                  <c:v>-6.4627570100130004E-3</c:v>
                </c:pt>
                <c:pt idx="116">
                  <c:v>-6.7770057357849998E-3</c:v>
                </c:pt>
                <c:pt idx="117">
                  <c:v>-7.0516588166359999E-3</c:v>
                </c:pt>
                <c:pt idx="118">
                  <c:v>-7.3301699012520002E-3</c:v>
                </c:pt>
                <c:pt idx="119">
                  <c:v>-7.5640217401089999E-3</c:v>
                </c:pt>
                <c:pt idx="120">
                  <c:v>-7.793333847076E-3</c:v>
                </c:pt>
                <c:pt idx="121">
                  <c:v>-7.775139994919E-3</c:v>
                </c:pt>
                <c:pt idx="122">
                  <c:v>-8.4758773446079998E-3</c:v>
                </c:pt>
                <c:pt idx="123">
                  <c:v>-9.3440040946010001E-3</c:v>
                </c:pt>
                <c:pt idx="124">
                  <c:v>-1.0159590281546E-2</c:v>
                </c:pt>
                <c:pt idx="125">
                  <c:v>-1.0916325263679E-2</c:v>
                </c:pt>
                <c:pt idx="126">
                  <c:v>-1.1737335473299E-2</c:v>
                </c:pt>
                <c:pt idx="127">
                  <c:v>-1.2538350187242E-2</c:v>
                </c:pt>
                <c:pt idx="128">
                  <c:v>-1.2956841848790999E-2</c:v>
                </c:pt>
                <c:pt idx="129">
                  <c:v>-1.6056183725596002E-2</c:v>
                </c:pt>
                <c:pt idx="130">
                  <c:v>-1.8766948953270999E-2</c:v>
                </c:pt>
                <c:pt idx="131">
                  <c:v>-1.8871391192079E-2</c:v>
                </c:pt>
                <c:pt idx="132">
                  <c:v>-1.9008260220289001E-2</c:v>
                </c:pt>
                <c:pt idx="133">
                  <c:v>-1.9063048064709001E-2</c:v>
                </c:pt>
                <c:pt idx="134">
                  <c:v>-1.9166996702552001E-2</c:v>
                </c:pt>
                <c:pt idx="135">
                  <c:v>-1.9206412136554999E-2</c:v>
                </c:pt>
                <c:pt idx="136">
                  <c:v>-1.9264357164502002E-2</c:v>
                </c:pt>
                <c:pt idx="137">
                  <c:v>-1.9289776682854001E-2</c:v>
                </c:pt>
                <c:pt idx="138">
                  <c:v>-1.9328596070409002E-2</c:v>
                </c:pt>
                <c:pt idx="139">
                  <c:v>-1.9331403076649E-2</c:v>
                </c:pt>
                <c:pt idx="140">
                  <c:v>-1.9378811120987001E-2</c:v>
                </c:pt>
                <c:pt idx="141">
                  <c:v>-1.9387897104025002E-2</c:v>
                </c:pt>
                <c:pt idx="142">
                  <c:v>-1.9427301362157E-2</c:v>
                </c:pt>
                <c:pt idx="143">
                  <c:v>-1.9412787631154001E-2</c:v>
                </c:pt>
                <c:pt idx="144">
                  <c:v>-1.9445732235909001E-2</c:v>
                </c:pt>
                <c:pt idx="145">
                  <c:v>-1.9425973296166001E-2</c:v>
                </c:pt>
                <c:pt idx="146">
                  <c:v>-1.9440907984972E-2</c:v>
                </c:pt>
                <c:pt idx="147">
                  <c:v>-1.9460562616587001E-2</c:v>
                </c:pt>
                <c:pt idx="148">
                  <c:v>-1.9519099965692E-2</c:v>
                </c:pt>
                <c:pt idx="149">
                  <c:v>-1.9503191113471999E-2</c:v>
                </c:pt>
                <c:pt idx="150">
                  <c:v>-1.9545070827006999E-2</c:v>
                </c:pt>
                <c:pt idx="151">
                  <c:v>-1.9492164254188999E-2</c:v>
                </c:pt>
                <c:pt idx="152">
                  <c:v>-1.9563835114241E-2</c:v>
                </c:pt>
                <c:pt idx="153">
                  <c:v>-1.9441846758127001E-2</c:v>
                </c:pt>
                <c:pt idx="154">
                  <c:v>-1.9551502540708001E-2</c:v>
                </c:pt>
                <c:pt idx="155">
                  <c:v>-1.9554210826755E-2</c:v>
                </c:pt>
                <c:pt idx="156">
                  <c:v>-1.9567836076021E-2</c:v>
                </c:pt>
                <c:pt idx="157">
                  <c:v>-1.9597044214606001E-2</c:v>
                </c:pt>
                <c:pt idx="158">
                  <c:v>-1.9632168114185E-2</c:v>
                </c:pt>
                <c:pt idx="159">
                  <c:v>-1.9449019804597002E-2</c:v>
                </c:pt>
                <c:pt idx="160">
                  <c:v>-1.9844314083457E-2</c:v>
                </c:pt>
                <c:pt idx="161">
                  <c:v>-1.9793307408691001E-2</c:v>
                </c:pt>
                <c:pt idx="162">
                  <c:v>-1.9732091575861001E-2</c:v>
                </c:pt>
                <c:pt idx="163">
                  <c:v>-1.9566295668482999E-2</c:v>
                </c:pt>
                <c:pt idx="164">
                  <c:v>-1.9997579976916001E-2</c:v>
                </c:pt>
                <c:pt idx="165">
                  <c:v>-1.9757091999054E-2</c:v>
                </c:pt>
                <c:pt idx="166">
                  <c:v>-1.9740063697100001E-2</c:v>
                </c:pt>
                <c:pt idx="167">
                  <c:v>-1.9826205447316E-2</c:v>
                </c:pt>
                <c:pt idx="168">
                  <c:v>-1.9603462889791E-2</c:v>
                </c:pt>
                <c:pt idx="169">
                  <c:v>-1.9625635817647001E-2</c:v>
                </c:pt>
                <c:pt idx="170">
                  <c:v>-1.9749684259296001E-2</c:v>
                </c:pt>
                <c:pt idx="171">
                  <c:v>-1.9725592806935002E-2</c:v>
                </c:pt>
                <c:pt idx="172">
                  <c:v>-1.9660493358970001E-2</c:v>
                </c:pt>
                <c:pt idx="173">
                  <c:v>-1.9658828154205998E-2</c:v>
                </c:pt>
                <c:pt idx="174">
                  <c:v>-1.9623693078755999E-2</c:v>
                </c:pt>
                <c:pt idx="175">
                  <c:v>-1.9708730280399E-2</c:v>
                </c:pt>
                <c:pt idx="176">
                  <c:v>-1.9789354875684E-2</c:v>
                </c:pt>
                <c:pt idx="177">
                  <c:v>-1.9890693947673E-2</c:v>
                </c:pt>
                <c:pt idx="178">
                  <c:v>-1.9796386361122E-2</c:v>
                </c:pt>
                <c:pt idx="179">
                  <c:v>-1.9883019849657999E-2</c:v>
                </c:pt>
                <c:pt idx="180">
                  <c:v>-1.9841827452182999E-2</c:v>
                </c:pt>
                <c:pt idx="181">
                  <c:v>-1.9787346944213E-2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6FDC-465C-B8CD-BAAF6C501E3E}"/>
            </c:ext>
          </c:extLst>
        </c:ser>
        <c:ser>
          <c:idx val="7"/>
          <c:order val="7"/>
          <c:tx>
            <c:strRef>
              <c:f>Tabelle1!$I$1</c:f>
              <c:strCache>
                <c:ptCount val="1"/>
                <c:pt idx="0">
                  <c:v>GE01DX2_lib13_sl6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Tabelle1!$A$47:$A$228</c:f>
              <c:numCache>
                <c:formatCode>General</c:formatCode>
                <c:ptCount val="182"/>
                <c:pt idx="0">
                  <c:v>4.4320000000000004</c:v>
                </c:pt>
                <c:pt idx="1">
                  <c:v>4.5359999999999996</c:v>
                </c:pt>
                <c:pt idx="2">
                  <c:v>4.6319999999999997</c:v>
                </c:pt>
                <c:pt idx="3">
                  <c:v>4.7359999999999998</c:v>
                </c:pt>
                <c:pt idx="4">
                  <c:v>4.8319999999999999</c:v>
                </c:pt>
                <c:pt idx="5">
                  <c:v>4.9359999999999999</c:v>
                </c:pt>
                <c:pt idx="6">
                  <c:v>5.032</c:v>
                </c:pt>
                <c:pt idx="7">
                  <c:v>5.1360000000000001</c:v>
                </c:pt>
                <c:pt idx="8">
                  <c:v>5.2320000000000002</c:v>
                </c:pt>
                <c:pt idx="9">
                  <c:v>5.3360000000000003</c:v>
                </c:pt>
                <c:pt idx="10">
                  <c:v>5.4320000000000004</c:v>
                </c:pt>
                <c:pt idx="11">
                  <c:v>5.5359999999999996</c:v>
                </c:pt>
                <c:pt idx="12">
                  <c:v>5.6319999999999997</c:v>
                </c:pt>
                <c:pt idx="13">
                  <c:v>5.7359999999999998</c:v>
                </c:pt>
                <c:pt idx="14">
                  <c:v>5.8319999999999999</c:v>
                </c:pt>
                <c:pt idx="15">
                  <c:v>5.9359999999999999</c:v>
                </c:pt>
                <c:pt idx="16">
                  <c:v>6.032</c:v>
                </c:pt>
                <c:pt idx="17">
                  <c:v>6.1360000000000001</c:v>
                </c:pt>
                <c:pt idx="18">
                  <c:v>6.2320000000000002</c:v>
                </c:pt>
                <c:pt idx="19">
                  <c:v>6.3360000000000003</c:v>
                </c:pt>
                <c:pt idx="20">
                  <c:v>6.4320000000000004</c:v>
                </c:pt>
                <c:pt idx="21">
                  <c:v>6.5359999999999996</c:v>
                </c:pt>
                <c:pt idx="22">
                  <c:v>6.6319999999999997</c:v>
                </c:pt>
                <c:pt idx="23">
                  <c:v>6.7359999999999998</c:v>
                </c:pt>
                <c:pt idx="24">
                  <c:v>6.8319999999999999</c:v>
                </c:pt>
                <c:pt idx="25">
                  <c:v>6.9359999999999999</c:v>
                </c:pt>
                <c:pt idx="26">
                  <c:v>7.032</c:v>
                </c:pt>
                <c:pt idx="27">
                  <c:v>7.1360000000000001</c:v>
                </c:pt>
                <c:pt idx="28">
                  <c:v>7.2320000000000002</c:v>
                </c:pt>
                <c:pt idx="29">
                  <c:v>7.3360000000000003</c:v>
                </c:pt>
                <c:pt idx="30">
                  <c:v>7.4320000000000004</c:v>
                </c:pt>
                <c:pt idx="31">
                  <c:v>7.5359999999999996</c:v>
                </c:pt>
                <c:pt idx="32">
                  <c:v>7.6319999999999997</c:v>
                </c:pt>
                <c:pt idx="33">
                  <c:v>7.7359999999999998</c:v>
                </c:pt>
                <c:pt idx="34">
                  <c:v>7.8319999999999999</c:v>
                </c:pt>
                <c:pt idx="35">
                  <c:v>7.9359999999999999</c:v>
                </c:pt>
                <c:pt idx="36">
                  <c:v>8.0399999999999991</c:v>
                </c:pt>
                <c:pt idx="37">
                  <c:v>8.1359999999999992</c:v>
                </c:pt>
                <c:pt idx="38">
                  <c:v>8.24</c:v>
                </c:pt>
                <c:pt idx="39">
                  <c:v>8.3360000000000003</c:v>
                </c:pt>
                <c:pt idx="40">
                  <c:v>8.44</c:v>
                </c:pt>
                <c:pt idx="41">
                  <c:v>8.5359999999999996</c:v>
                </c:pt>
                <c:pt idx="42">
                  <c:v>8.64</c:v>
                </c:pt>
                <c:pt idx="43">
                  <c:v>8.7360000000000007</c:v>
                </c:pt>
                <c:pt idx="44">
                  <c:v>8.84</c:v>
                </c:pt>
                <c:pt idx="45">
                  <c:v>8.9359999999999999</c:v>
                </c:pt>
                <c:pt idx="46">
                  <c:v>9.0399999999999991</c:v>
                </c:pt>
                <c:pt idx="47">
                  <c:v>9.1359999999999992</c:v>
                </c:pt>
                <c:pt idx="48">
                  <c:v>9.24</c:v>
                </c:pt>
                <c:pt idx="49">
                  <c:v>9.3360000000000003</c:v>
                </c:pt>
                <c:pt idx="50">
                  <c:v>9.44</c:v>
                </c:pt>
                <c:pt idx="51">
                  <c:v>9.5359999999999996</c:v>
                </c:pt>
                <c:pt idx="52">
                  <c:v>9.64</c:v>
                </c:pt>
                <c:pt idx="53">
                  <c:v>9.7360000000000007</c:v>
                </c:pt>
                <c:pt idx="54">
                  <c:v>9.84</c:v>
                </c:pt>
                <c:pt idx="55">
                  <c:v>9.9359999999999999</c:v>
                </c:pt>
                <c:pt idx="56">
                  <c:v>10.039999999999999</c:v>
                </c:pt>
                <c:pt idx="57">
                  <c:v>10.135999999999999</c:v>
                </c:pt>
                <c:pt idx="58">
                  <c:v>10.24</c:v>
                </c:pt>
                <c:pt idx="59">
                  <c:v>10.336</c:v>
                </c:pt>
                <c:pt idx="60">
                  <c:v>10.44</c:v>
                </c:pt>
                <c:pt idx="61">
                  <c:v>10.536</c:v>
                </c:pt>
                <c:pt idx="62">
                  <c:v>10.64</c:v>
                </c:pt>
                <c:pt idx="63">
                  <c:v>10.736000000000001</c:v>
                </c:pt>
                <c:pt idx="64">
                  <c:v>10.84</c:v>
                </c:pt>
                <c:pt idx="65">
                  <c:v>10.936</c:v>
                </c:pt>
                <c:pt idx="66">
                  <c:v>11.04</c:v>
                </c:pt>
                <c:pt idx="67">
                  <c:v>11.135999999999999</c:v>
                </c:pt>
                <c:pt idx="68">
                  <c:v>11.24</c:v>
                </c:pt>
                <c:pt idx="69">
                  <c:v>11.336</c:v>
                </c:pt>
                <c:pt idx="70">
                  <c:v>11.44</c:v>
                </c:pt>
                <c:pt idx="71">
                  <c:v>11.536</c:v>
                </c:pt>
                <c:pt idx="72">
                  <c:v>11.648</c:v>
                </c:pt>
                <c:pt idx="73">
                  <c:v>11.736000000000001</c:v>
                </c:pt>
                <c:pt idx="74">
                  <c:v>11.84</c:v>
                </c:pt>
                <c:pt idx="75">
                  <c:v>11.936</c:v>
                </c:pt>
                <c:pt idx="76">
                  <c:v>12.04</c:v>
                </c:pt>
                <c:pt idx="77">
                  <c:v>12.135999999999999</c:v>
                </c:pt>
                <c:pt idx="78">
                  <c:v>12.24</c:v>
                </c:pt>
                <c:pt idx="79">
                  <c:v>12.336</c:v>
                </c:pt>
                <c:pt idx="80">
                  <c:v>12.44</c:v>
                </c:pt>
                <c:pt idx="81">
                  <c:v>12.536</c:v>
                </c:pt>
                <c:pt idx="82">
                  <c:v>12.64</c:v>
                </c:pt>
                <c:pt idx="83">
                  <c:v>12.744</c:v>
                </c:pt>
                <c:pt idx="84">
                  <c:v>12.84</c:v>
                </c:pt>
                <c:pt idx="85">
                  <c:v>12.944000000000001</c:v>
                </c:pt>
                <c:pt idx="86">
                  <c:v>13.04</c:v>
                </c:pt>
                <c:pt idx="87">
                  <c:v>13.144</c:v>
                </c:pt>
                <c:pt idx="88">
                  <c:v>13.24</c:v>
                </c:pt>
                <c:pt idx="89">
                  <c:v>13.343999999999999</c:v>
                </c:pt>
                <c:pt idx="90">
                  <c:v>13.44</c:v>
                </c:pt>
                <c:pt idx="91">
                  <c:v>13.544</c:v>
                </c:pt>
                <c:pt idx="92">
                  <c:v>13.64</c:v>
                </c:pt>
                <c:pt idx="93">
                  <c:v>13.744</c:v>
                </c:pt>
                <c:pt idx="94">
                  <c:v>13.84</c:v>
                </c:pt>
                <c:pt idx="95">
                  <c:v>13.944000000000001</c:v>
                </c:pt>
                <c:pt idx="96">
                  <c:v>14.04</c:v>
                </c:pt>
                <c:pt idx="97">
                  <c:v>14.144</c:v>
                </c:pt>
                <c:pt idx="98">
                  <c:v>14.24</c:v>
                </c:pt>
                <c:pt idx="99">
                  <c:v>14.343999999999999</c:v>
                </c:pt>
                <c:pt idx="100">
                  <c:v>14.44</c:v>
                </c:pt>
                <c:pt idx="101">
                  <c:v>14.544</c:v>
                </c:pt>
                <c:pt idx="102">
                  <c:v>14.64</c:v>
                </c:pt>
                <c:pt idx="103">
                  <c:v>14.744</c:v>
                </c:pt>
                <c:pt idx="104">
                  <c:v>14.84</c:v>
                </c:pt>
                <c:pt idx="105">
                  <c:v>14.944000000000001</c:v>
                </c:pt>
                <c:pt idx="106">
                  <c:v>15.04</c:v>
                </c:pt>
                <c:pt idx="107">
                  <c:v>15.144</c:v>
                </c:pt>
                <c:pt idx="108">
                  <c:v>15.24</c:v>
                </c:pt>
                <c:pt idx="109">
                  <c:v>15.343999999999999</c:v>
                </c:pt>
                <c:pt idx="110">
                  <c:v>15.44</c:v>
                </c:pt>
                <c:pt idx="111">
                  <c:v>15.544</c:v>
                </c:pt>
                <c:pt idx="112">
                  <c:v>15.64</c:v>
                </c:pt>
                <c:pt idx="113">
                  <c:v>15.744</c:v>
                </c:pt>
                <c:pt idx="114">
                  <c:v>15.84</c:v>
                </c:pt>
                <c:pt idx="115">
                  <c:v>15.944000000000001</c:v>
                </c:pt>
                <c:pt idx="116">
                  <c:v>16.04</c:v>
                </c:pt>
                <c:pt idx="117">
                  <c:v>16.143999999999998</c:v>
                </c:pt>
                <c:pt idx="118">
                  <c:v>16.239999999999998</c:v>
                </c:pt>
                <c:pt idx="119">
                  <c:v>16.344000000000001</c:v>
                </c:pt>
                <c:pt idx="120">
                  <c:v>16.440000000000001</c:v>
                </c:pt>
                <c:pt idx="121">
                  <c:v>16.544</c:v>
                </c:pt>
                <c:pt idx="122">
                  <c:v>16.648</c:v>
                </c:pt>
                <c:pt idx="123">
                  <c:v>16.744</c:v>
                </c:pt>
                <c:pt idx="124">
                  <c:v>16.84</c:v>
                </c:pt>
                <c:pt idx="125">
                  <c:v>16.943999999999999</c:v>
                </c:pt>
                <c:pt idx="126">
                  <c:v>17.047999999999998</c:v>
                </c:pt>
                <c:pt idx="127">
                  <c:v>17.143999999999998</c:v>
                </c:pt>
                <c:pt idx="128">
                  <c:v>17.248130816</c:v>
                </c:pt>
                <c:pt idx="129">
                  <c:v>17.344130816</c:v>
                </c:pt>
                <c:pt idx="130">
                  <c:v>17.448130815999999</c:v>
                </c:pt>
                <c:pt idx="131">
                  <c:v>17.544130815999999</c:v>
                </c:pt>
                <c:pt idx="132">
                  <c:v>17.648130815999998</c:v>
                </c:pt>
                <c:pt idx="133">
                  <c:v>17.744130815999998</c:v>
                </c:pt>
                <c:pt idx="134">
                  <c:v>17.848130816000001</c:v>
                </c:pt>
                <c:pt idx="135">
                  <c:v>17.944130816000001</c:v>
                </c:pt>
                <c:pt idx="136">
                  <c:v>18.048130816</c:v>
                </c:pt>
                <c:pt idx="137">
                  <c:v>18.144130816000001</c:v>
                </c:pt>
                <c:pt idx="138">
                  <c:v>18.248130816</c:v>
                </c:pt>
                <c:pt idx="139">
                  <c:v>18.344130816</c:v>
                </c:pt>
                <c:pt idx="140">
                  <c:v>18.448130815999999</c:v>
                </c:pt>
                <c:pt idx="141">
                  <c:v>18.544130815999999</c:v>
                </c:pt>
                <c:pt idx="142">
                  <c:v>18.648130815999998</c:v>
                </c:pt>
                <c:pt idx="143">
                  <c:v>18.744130815999998</c:v>
                </c:pt>
                <c:pt idx="144">
                  <c:v>18.848130816000001</c:v>
                </c:pt>
                <c:pt idx="145">
                  <c:v>18.944130816000001</c:v>
                </c:pt>
                <c:pt idx="146">
                  <c:v>19.048130816</c:v>
                </c:pt>
                <c:pt idx="147">
                  <c:v>19.144130816000001</c:v>
                </c:pt>
                <c:pt idx="148">
                  <c:v>19.248130816</c:v>
                </c:pt>
                <c:pt idx="149">
                  <c:v>19.344130816</c:v>
                </c:pt>
                <c:pt idx="150">
                  <c:v>19.448130815999999</c:v>
                </c:pt>
                <c:pt idx="151">
                  <c:v>19.544130815999999</c:v>
                </c:pt>
                <c:pt idx="152">
                  <c:v>19.648130815999998</c:v>
                </c:pt>
                <c:pt idx="153">
                  <c:v>19.744130815999998</c:v>
                </c:pt>
                <c:pt idx="154">
                  <c:v>19.848130816000001</c:v>
                </c:pt>
                <c:pt idx="155">
                  <c:v>19.944130816000001</c:v>
                </c:pt>
                <c:pt idx="156">
                  <c:v>20.048130816</c:v>
                </c:pt>
                <c:pt idx="157">
                  <c:v>20.144130816000001</c:v>
                </c:pt>
                <c:pt idx="158">
                  <c:v>20.248130816</c:v>
                </c:pt>
                <c:pt idx="159">
                  <c:v>20.344130816</c:v>
                </c:pt>
                <c:pt idx="160">
                  <c:v>20.448130815999999</c:v>
                </c:pt>
                <c:pt idx="161">
                  <c:v>20.544130815999999</c:v>
                </c:pt>
                <c:pt idx="162">
                  <c:v>20.648130815999998</c:v>
                </c:pt>
                <c:pt idx="163">
                  <c:v>20.744130815999998</c:v>
                </c:pt>
                <c:pt idx="164">
                  <c:v>20.848130816000001</c:v>
                </c:pt>
                <c:pt idx="165">
                  <c:v>20.952130816</c:v>
                </c:pt>
                <c:pt idx="166">
                  <c:v>21.048130816</c:v>
                </c:pt>
                <c:pt idx="167">
                  <c:v>21.144130816000001</c:v>
                </c:pt>
                <c:pt idx="168">
                  <c:v>21.248130816</c:v>
                </c:pt>
                <c:pt idx="169">
                  <c:v>21.352130815999999</c:v>
                </c:pt>
                <c:pt idx="170">
                  <c:v>21.448130815999999</c:v>
                </c:pt>
                <c:pt idx="171">
                  <c:v>21.552130815999998</c:v>
                </c:pt>
                <c:pt idx="172">
                  <c:v>21.648130815999998</c:v>
                </c:pt>
                <c:pt idx="173">
                  <c:v>21.752130816000001</c:v>
                </c:pt>
                <c:pt idx="174">
                  <c:v>21.848130816000001</c:v>
                </c:pt>
                <c:pt idx="175">
                  <c:v>21.952130816</c:v>
                </c:pt>
                <c:pt idx="176">
                  <c:v>22.048130816</c:v>
                </c:pt>
                <c:pt idx="177">
                  <c:v>22.152130816</c:v>
                </c:pt>
                <c:pt idx="178">
                  <c:v>22.248130816</c:v>
                </c:pt>
                <c:pt idx="179">
                  <c:v>22.352130815999999</c:v>
                </c:pt>
                <c:pt idx="180">
                  <c:v>22.448130815999999</c:v>
                </c:pt>
                <c:pt idx="181">
                  <c:v>22.552130815999998</c:v>
                </c:pt>
              </c:numCache>
            </c:numRef>
          </c:xVal>
          <c:yVal>
            <c:numRef>
              <c:f>Tabelle1!$I$47:$I$228</c:f>
              <c:numCache>
                <c:formatCode>General</c:formatCode>
                <c:ptCount val="182"/>
                <c:pt idx="0">
                  <c:v>-1.7475219443440999E-2</c:v>
                </c:pt>
                <c:pt idx="1">
                  <c:v>-1.7544398084283E-2</c:v>
                </c:pt>
                <c:pt idx="2">
                  <c:v>-1.7512982711196001E-2</c:v>
                </c:pt>
                <c:pt idx="3">
                  <c:v>-1.7499268054961999E-2</c:v>
                </c:pt>
                <c:pt idx="4">
                  <c:v>-1.7459126189350999E-2</c:v>
                </c:pt>
                <c:pt idx="5">
                  <c:v>-1.7470970749855E-2</c:v>
                </c:pt>
                <c:pt idx="6">
                  <c:v>-1.7478760331869E-2</c:v>
                </c:pt>
                <c:pt idx="7">
                  <c:v>-1.7463671043515001E-2</c:v>
                </c:pt>
                <c:pt idx="8">
                  <c:v>-1.7452986910939002E-2</c:v>
                </c:pt>
                <c:pt idx="9">
                  <c:v>-1.7442092299461E-2</c:v>
                </c:pt>
                <c:pt idx="10">
                  <c:v>-1.741861179471E-2</c:v>
                </c:pt>
                <c:pt idx="11">
                  <c:v>-1.7411461099982001E-2</c:v>
                </c:pt>
                <c:pt idx="12">
                  <c:v>-1.7382381483912999E-2</c:v>
                </c:pt>
                <c:pt idx="13">
                  <c:v>-1.7412992194294999E-2</c:v>
                </c:pt>
                <c:pt idx="14">
                  <c:v>-1.7417607828975001E-2</c:v>
                </c:pt>
                <c:pt idx="15">
                  <c:v>-1.7418967559933999E-2</c:v>
                </c:pt>
                <c:pt idx="16">
                  <c:v>-1.7419250681995999E-2</c:v>
                </c:pt>
                <c:pt idx="17">
                  <c:v>-1.7438797280192E-2</c:v>
                </c:pt>
                <c:pt idx="18">
                  <c:v>-1.7422487959266E-2</c:v>
                </c:pt>
                <c:pt idx="19">
                  <c:v>-1.7443269491196001E-2</c:v>
                </c:pt>
                <c:pt idx="20">
                  <c:v>-1.6606591641903E-2</c:v>
                </c:pt>
                <c:pt idx="21">
                  <c:v>-1.5551463700831001E-2</c:v>
                </c:pt>
                <c:pt idx="22">
                  <c:v>-1.4501553960145E-2</c:v>
                </c:pt>
                <c:pt idx="23">
                  <c:v>-1.3506506569683999E-2</c:v>
                </c:pt>
                <c:pt idx="24">
                  <c:v>-1.2480020523070999E-2</c:v>
                </c:pt>
                <c:pt idx="25">
                  <c:v>-1.1398551054298999E-2</c:v>
                </c:pt>
                <c:pt idx="26">
                  <c:v>-1.0404382832348E-2</c:v>
                </c:pt>
                <c:pt idx="27">
                  <c:v>-9.3314778059720004E-3</c:v>
                </c:pt>
                <c:pt idx="28">
                  <c:v>-8.3420155569909997E-3</c:v>
                </c:pt>
                <c:pt idx="29">
                  <c:v>-7.2556110098960002E-3</c:v>
                </c:pt>
                <c:pt idx="30">
                  <c:v>-6.1804847791789999E-3</c:v>
                </c:pt>
                <c:pt idx="31">
                  <c:v>-5.187220871449E-3</c:v>
                </c:pt>
                <c:pt idx="32">
                  <c:v>-4.0993290022020004E-3</c:v>
                </c:pt>
                <c:pt idx="33">
                  <c:v>-3.1067468225960001E-3</c:v>
                </c:pt>
                <c:pt idx="34">
                  <c:v>-2.0124169532209999E-3</c:v>
                </c:pt>
                <c:pt idx="35">
                  <c:v>-1.003146986477E-3</c:v>
                </c:pt>
                <c:pt idx="36" formatCode="0.00E+00">
                  <c:v>8.9948996901512105E-5</c:v>
                </c:pt>
                <c:pt idx="37">
                  <c:v>1.0706169996409999E-3</c:v>
                </c:pt>
                <c:pt idx="38">
                  <c:v>2.15187901631E-3</c:v>
                </c:pt>
                <c:pt idx="39">
                  <c:v>3.00834979862E-3</c:v>
                </c:pt>
                <c:pt idx="40">
                  <c:v>3.0050768982620001E-3</c:v>
                </c:pt>
                <c:pt idx="41">
                  <c:v>2.9839128255840001E-3</c:v>
                </c:pt>
                <c:pt idx="42">
                  <c:v>2.9985269065950001E-3</c:v>
                </c:pt>
                <c:pt idx="43">
                  <c:v>3.0100278090689999E-3</c:v>
                </c:pt>
                <c:pt idx="44">
                  <c:v>3.0030929483470001E-3</c:v>
                </c:pt>
                <c:pt idx="45">
                  <c:v>3.0166779179130001E-3</c:v>
                </c:pt>
                <c:pt idx="46">
                  <c:v>2.9495409689839999E-3</c:v>
                </c:pt>
                <c:pt idx="47">
                  <c:v>2.9744168277829998E-3</c:v>
                </c:pt>
                <c:pt idx="48">
                  <c:v>2.9725718777630001E-3</c:v>
                </c:pt>
                <c:pt idx="49">
                  <c:v>2.9713269323109999E-3</c:v>
                </c:pt>
                <c:pt idx="50">
                  <c:v>2.9887249693270001E-3</c:v>
                </c:pt>
                <c:pt idx="51">
                  <c:v>2.965011866763E-3</c:v>
                </c:pt>
                <c:pt idx="52">
                  <c:v>2.982484875247E-3</c:v>
                </c:pt>
                <c:pt idx="53">
                  <c:v>2.9704289045180002E-3</c:v>
                </c:pt>
                <c:pt idx="54">
                  <c:v>2.9669639188799998E-3</c:v>
                </c:pt>
                <c:pt idx="55">
                  <c:v>2.962393919006E-3</c:v>
                </c:pt>
                <c:pt idx="56">
                  <c:v>2.959633013234E-3</c:v>
                </c:pt>
                <c:pt idx="57">
                  <c:v>2.9732529073949999E-3</c:v>
                </c:pt>
                <c:pt idx="58">
                  <c:v>2.975026844069E-3</c:v>
                </c:pt>
                <c:pt idx="59">
                  <c:v>2.9728268273170001E-3</c:v>
                </c:pt>
                <c:pt idx="60">
                  <c:v>2.9724310152230001E-3</c:v>
                </c:pt>
                <c:pt idx="61">
                  <c:v>2.9658079147339999E-3</c:v>
                </c:pt>
                <c:pt idx="62">
                  <c:v>2.973896916956E-3</c:v>
                </c:pt>
                <c:pt idx="63">
                  <c:v>2.983536804095E-3</c:v>
                </c:pt>
                <c:pt idx="64">
                  <c:v>3.0044228769839998E-3</c:v>
                </c:pt>
                <c:pt idx="65">
                  <c:v>3.508148947731E-3</c:v>
                </c:pt>
                <c:pt idx="66">
                  <c:v>4.2051989585160003E-3</c:v>
                </c:pt>
                <c:pt idx="67">
                  <c:v>5.0489227287470002E-3</c:v>
                </c:pt>
                <c:pt idx="68">
                  <c:v>5.8271409943700002E-3</c:v>
                </c:pt>
                <c:pt idx="69">
                  <c:v>6.6844136454170004E-3</c:v>
                </c:pt>
                <c:pt idx="70">
                  <c:v>7.4155866168440004E-3</c:v>
                </c:pt>
                <c:pt idx="71">
                  <c:v>8.1109460443260003E-3</c:v>
                </c:pt>
                <c:pt idx="72">
                  <c:v>8.5006840527060007E-3</c:v>
                </c:pt>
                <c:pt idx="73">
                  <c:v>8.7277423590419994E-3</c:v>
                </c:pt>
                <c:pt idx="74">
                  <c:v>8.9194988831879998E-3</c:v>
                </c:pt>
                <c:pt idx="75">
                  <c:v>9.0874880552289997E-3</c:v>
                </c:pt>
                <c:pt idx="76">
                  <c:v>9.1420225799079997E-3</c:v>
                </c:pt>
                <c:pt idx="77">
                  <c:v>9.2515349388120009E-3</c:v>
                </c:pt>
                <c:pt idx="78">
                  <c:v>9.2739909887309992E-3</c:v>
                </c:pt>
                <c:pt idx="79">
                  <c:v>9.2847300693389995E-3</c:v>
                </c:pt>
                <c:pt idx="80">
                  <c:v>9.2542041093109997E-3</c:v>
                </c:pt>
                <c:pt idx="81">
                  <c:v>9.2514874413610008E-3</c:v>
                </c:pt>
                <c:pt idx="82">
                  <c:v>9.1878324747089995E-3</c:v>
                </c:pt>
                <c:pt idx="83">
                  <c:v>9.1022048145530006E-3</c:v>
                </c:pt>
                <c:pt idx="84">
                  <c:v>9.0014543384309992E-3</c:v>
                </c:pt>
                <c:pt idx="85">
                  <c:v>8.9725749567149994E-3</c:v>
                </c:pt>
                <c:pt idx="86">
                  <c:v>8.8428435847160008E-3</c:v>
                </c:pt>
                <c:pt idx="87">
                  <c:v>8.7349638342859998E-3</c:v>
                </c:pt>
                <c:pt idx="88">
                  <c:v>8.5767852142450002E-3</c:v>
                </c:pt>
                <c:pt idx="89">
                  <c:v>8.3791147917509998E-3</c:v>
                </c:pt>
                <c:pt idx="90">
                  <c:v>8.1971595063810004E-3</c:v>
                </c:pt>
                <c:pt idx="91">
                  <c:v>8.0035114660859993E-3</c:v>
                </c:pt>
                <c:pt idx="92">
                  <c:v>7.8058745712039999E-3</c:v>
                </c:pt>
                <c:pt idx="93">
                  <c:v>7.5859189964829999E-3</c:v>
                </c:pt>
                <c:pt idx="94">
                  <c:v>7.298735901713E-3</c:v>
                </c:pt>
                <c:pt idx="95">
                  <c:v>7.0742187090220001E-3</c:v>
                </c:pt>
                <c:pt idx="96">
                  <c:v>6.8260766565799999E-3</c:v>
                </c:pt>
                <c:pt idx="97">
                  <c:v>6.5527576953170004E-3</c:v>
                </c:pt>
                <c:pt idx="98">
                  <c:v>6.2591247260569997E-3</c:v>
                </c:pt>
                <c:pt idx="99">
                  <c:v>6.030531600118E-3</c:v>
                </c:pt>
                <c:pt idx="100">
                  <c:v>5.7778107002379999E-3</c:v>
                </c:pt>
                <c:pt idx="101">
                  <c:v>5.470674950629E-3</c:v>
                </c:pt>
                <c:pt idx="102">
                  <c:v>5.1967166364189996E-3</c:v>
                </c:pt>
                <c:pt idx="103">
                  <c:v>4.8878849484029997E-3</c:v>
                </c:pt>
                <c:pt idx="104">
                  <c:v>4.619609098881E-3</c:v>
                </c:pt>
                <c:pt idx="105">
                  <c:v>4.3738316744569997E-3</c:v>
                </c:pt>
                <c:pt idx="106">
                  <c:v>4.0988908149300002E-3</c:v>
                </c:pt>
                <c:pt idx="107">
                  <c:v>3.8028098642830001E-3</c:v>
                </c:pt>
                <c:pt idx="108">
                  <c:v>3.5744819324460002E-3</c:v>
                </c:pt>
                <c:pt idx="109">
                  <c:v>3.351835999638E-3</c:v>
                </c:pt>
                <c:pt idx="110">
                  <c:v>3.1004599295560002E-3</c:v>
                </c:pt>
                <c:pt idx="111">
                  <c:v>2.9035198967900001E-3</c:v>
                </c:pt>
                <c:pt idx="112">
                  <c:v>2.6047669816760002E-3</c:v>
                </c:pt>
                <c:pt idx="113">
                  <c:v>2.4233178701250002E-3</c:v>
                </c:pt>
                <c:pt idx="114">
                  <c:v>2.276110928506E-3</c:v>
                </c:pt>
                <c:pt idx="115">
                  <c:v>2.1104880142959999E-3</c:v>
                </c:pt>
                <c:pt idx="116">
                  <c:v>1.9707528408619999E-3</c:v>
                </c:pt>
                <c:pt idx="117">
                  <c:v>1.9077749457210001E-3</c:v>
                </c:pt>
                <c:pt idx="118">
                  <c:v>1.8873839871959999E-3</c:v>
                </c:pt>
                <c:pt idx="119">
                  <c:v>1.879032934085E-3</c:v>
                </c:pt>
                <c:pt idx="120">
                  <c:v>1.955220010132E-3</c:v>
                </c:pt>
                <c:pt idx="121">
                  <c:v>2.2879838943480001E-3</c:v>
                </c:pt>
                <c:pt idx="122">
                  <c:v>1.4438700163739999E-3</c:v>
                </c:pt>
                <c:pt idx="123">
                  <c:v>5.9820100432299999E-4</c:v>
                </c:pt>
                <c:pt idx="124">
                  <c:v>-3.5861998912900002E-4</c:v>
                </c:pt>
                <c:pt idx="125">
                  <c:v>-1.2586580123750001E-3</c:v>
                </c:pt>
                <c:pt idx="126">
                  <c:v>-2.3341670166699999E-3</c:v>
                </c:pt>
                <c:pt idx="127">
                  <c:v>-3.4194639883940001E-3</c:v>
                </c:pt>
                <c:pt idx="128">
                  <c:v>-4.3312758207319996E-3</c:v>
                </c:pt>
                <c:pt idx="129">
                  <c:v>-8.5836527869110005E-3</c:v>
                </c:pt>
                <c:pt idx="130">
                  <c:v>-1.2193691916763999E-2</c:v>
                </c:pt>
                <c:pt idx="131">
                  <c:v>-1.2322477065026999E-2</c:v>
                </c:pt>
                <c:pt idx="132">
                  <c:v>-1.24082705006E-2</c:v>
                </c:pt>
                <c:pt idx="133">
                  <c:v>-1.2460716068744999E-2</c:v>
                </c:pt>
                <c:pt idx="134">
                  <c:v>-1.2528941966593E-2</c:v>
                </c:pt>
                <c:pt idx="135">
                  <c:v>-1.2566222809255E-2</c:v>
                </c:pt>
                <c:pt idx="136">
                  <c:v>-1.2670181691646999E-2</c:v>
                </c:pt>
                <c:pt idx="137">
                  <c:v>-1.2667919509113E-2</c:v>
                </c:pt>
                <c:pt idx="138">
                  <c:v>-1.2698139064014E-2</c:v>
                </c:pt>
                <c:pt idx="139">
                  <c:v>-1.2724336236714999E-2</c:v>
                </c:pt>
                <c:pt idx="140">
                  <c:v>-1.2760220095515E-2</c:v>
                </c:pt>
                <c:pt idx="141">
                  <c:v>-1.2791655026375999E-2</c:v>
                </c:pt>
                <c:pt idx="142">
                  <c:v>-1.2830777093768E-2</c:v>
                </c:pt>
                <c:pt idx="143">
                  <c:v>-1.2810039333999001E-2</c:v>
                </c:pt>
                <c:pt idx="144">
                  <c:v>-1.285123731941E-2</c:v>
                </c:pt>
                <c:pt idx="145">
                  <c:v>-1.2835524976254E-2</c:v>
                </c:pt>
                <c:pt idx="146">
                  <c:v>-1.2872816994786001E-2</c:v>
                </c:pt>
                <c:pt idx="147">
                  <c:v>-1.2894247658550999E-2</c:v>
                </c:pt>
                <c:pt idx="148">
                  <c:v>-1.2877578847110001E-2</c:v>
                </c:pt>
                <c:pt idx="149">
                  <c:v>-1.2888601049781E-2</c:v>
                </c:pt>
                <c:pt idx="150">
                  <c:v>-1.2912481091917E-2</c:v>
                </c:pt>
                <c:pt idx="151">
                  <c:v>-1.2991085648537E-2</c:v>
                </c:pt>
                <c:pt idx="152">
                  <c:v>-1.2922074645758E-2</c:v>
                </c:pt>
                <c:pt idx="153">
                  <c:v>-1.2984727509320001E-2</c:v>
                </c:pt>
                <c:pt idx="154">
                  <c:v>-1.2985954061151E-2</c:v>
                </c:pt>
                <c:pt idx="155">
                  <c:v>-1.3023117557168E-2</c:v>
                </c:pt>
                <c:pt idx="156">
                  <c:v>-1.3042948208748999E-2</c:v>
                </c:pt>
                <c:pt idx="157">
                  <c:v>-1.3193622231484001E-2</c:v>
                </c:pt>
                <c:pt idx="158">
                  <c:v>-1.3221620582044E-2</c:v>
                </c:pt>
                <c:pt idx="159">
                  <c:v>-1.3223420828581E-2</c:v>
                </c:pt>
                <c:pt idx="160">
                  <c:v>-1.334095094353E-2</c:v>
                </c:pt>
                <c:pt idx="161">
                  <c:v>-1.3572941534221001E-2</c:v>
                </c:pt>
                <c:pt idx="162">
                  <c:v>-1.3620880432427001E-2</c:v>
                </c:pt>
                <c:pt idx="163">
                  <c:v>-1.3666284270585E-2</c:v>
                </c:pt>
                <c:pt idx="164">
                  <c:v>-1.3776049017906E-2</c:v>
                </c:pt>
                <c:pt idx="165">
                  <c:v>-1.3666132465005001E-2</c:v>
                </c:pt>
                <c:pt idx="166">
                  <c:v>-1.3559022918344E-2</c:v>
                </c:pt>
                <c:pt idx="167">
                  <c:v>-1.3483482412994E-2</c:v>
                </c:pt>
                <c:pt idx="168">
                  <c:v>-1.3472854159772001E-2</c:v>
                </c:pt>
                <c:pt idx="169">
                  <c:v>-1.3359067961574E-2</c:v>
                </c:pt>
                <c:pt idx="170">
                  <c:v>-1.3282929547131001E-2</c:v>
                </c:pt>
                <c:pt idx="171">
                  <c:v>-1.3120591640473E-2</c:v>
                </c:pt>
                <c:pt idx="172">
                  <c:v>-1.3173275627196E-2</c:v>
                </c:pt>
                <c:pt idx="173">
                  <c:v>-1.3075507245958001E-2</c:v>
                </c:pt>
                <c:pt idx="174">
                  <c:v>-1.3116376474500001E-2</c:v>
                </c:pt>
                <c:pt idx="175">
                  <c:v>-1.3104418292642001E-2</c:v>
                </c:pt>
                <c:pt idx="176">
                  <c:v>-1.3059351593256E-2</c:v>
                </c:pt>
                <c:pt idx="177">
                  <c:v>-1.3075320981442999E-2</c:v>
                </c:pt>
                <c:pt idx="178">
                  <c:v>-1.3112407177687E-2</c:v>
                </c:pt>
                <c:pt idx="179">
                  <c:v>-1.3101468794048001E-2</c:v>
                </c:pt>
                <c:pt idx="180">
                  <c:v>-1.3109781779348999E-2</c:v>
                </c:pt>
                <c:pt idx="181">
                  <c:v>-1.3292488642037E-2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6FDC-465C-B8CD-BAAF6C501E3E}"/>
            </c:ext>
          </c:extLst>
        </c:ser>
        <c:ser>
          <c:idx val="8"/>
          <c:order val="8"/>
          <c:tx>
            <c:strRef>
              <c:f>Tabelle1!$J$1</c:f>
              <c:strCache>
                <c:ptCount val="1"/>
                <c:pt idx="0">
                  <c:v>GE01DX3_lib13_sl3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Tabelle1!$A$47:$A$228</c:f>
              <c:numCache>
                <c:formatCode>General</c:formatCode>
                <c:ptCount val="182"/>
                <c:pt idx="0">
                  <c:v>4.4320000000000004</c:v>
                </c:pt>
                <c:pt idx="1">
                  <c:v>4.5359999999999996</c:v>
                </c:pt>
                <c:pt idx="2">
                  <c:v>4.6319999999999997</c:v>
                </c:pt>
                <c:pt idx="3">
                  <c:v>4.7359999999999998</c:v>
                </c:pt>
                <c:pt idx="4">
                  <c:v>4.8319999999999999</c:v>
                </c:pt>
                <c:pt idx="5">
                  <c:v>4.9359999999999999</c:v>
                </c:pt>
                <c:pt idx="6">
                  <c:v>5.032</c:v>
                </c:pt>
                <c:pt idx="7">
                  <c:v>5.1360000000000001</c:v>
                </c:pt>
                <c:pt idx="8">
                  <c:v>5.2320000000000002</c:v>
                </c:pt>
                <c:pt idx="9">
                  <c:v>5.3360000000000003</c:v>
                </c:pt>
                <c:pt idx="10">
                  <c:v>5.4320000000000004</c:v>
                </c:pt>
                <c:pt idx="11">
                  <c:v>5.5359999999999996</c:v>
                </c:pt>
                <c:pt idx="12">
                  <c:v>5.6319999999999997</c:v>
                </c:pt>
                <c:pt idx="13">
                  <c:v>5.7359999999999998</c:v>
                </c:pt>
                <c:pt idx="14">
                  <c:v>5.8319999999999999</c:v>
                </c:pt>
                <c:pt idx="15">
                  <c:v>5.9359999999999999</c:v>
                </c:pt>
                <c:pt idx="16">
                  <c:v>6.032</c:v>
                </c:pt>
                <c:pt idx="17">
                  <c:v>6.1360000000000001</c:v>
                </c:pt>
                <c:pt idx="18">
                  <c:v>6.2320000000000002</c:v>
                </c:pt>
                <c:pt idx="19">
                  <c:v>6.3360000000000003</c:v>
                </c:pt>
                <c:pt idx="20">
                  <c:v>6.4320000000000004</c:v>
                </c:pt>
                <c:pt idx="21">
                  <c:v>6.5359999999999996</c:v>
                </c:pt>
                <c:pt idx="22">
                  <c:v>6.6319999999999997</c:v>
                </c:pt>
                <c:pt idx="23">
                  <c:v>6.7359999999999998</c:v>
                </c:pt>
                <c:pt idx="24">
                  <c:v>6.8319999999999999</c:v>
                </c:pt>
                <c:pt idx="25">
                  <c:v>6.9359999999999999</c:v>
                </c:pt>
                <c:pt idx="26">
                  <c:v>7.032</c:v>
                </c:pt>
                <c:pt idx="27">
                  <c:v>7.1360000000000001</c:v>
                </c:pt>
                <c:pt idx="28">
                  <c:v>7.2320000000000002</c:v>
                </c:pt>
                <c:pt idx="29">
                  <c:v>7.3360000000000003</c:v>
                </c:pt>
                <c:pt idx="30">
                  <c:v>7.4320000000000004</c:v>
                </c:pt>
                <c:pt idx="31">
                  <c:v>7.5359999999999996</c:v>
                </c:pt>
                <c:pt idx="32">
                  <c:v>7.6319999999999997</c:v>
                </c:pt>
                <c:pt idx="33">
                  <c:v>7.7359999999999998</c:v>
                </c:pt>
                <c:pt idx="34">
                  <c:v>7.8319999999999999</c:v>
                </c:pt>
                <c:pt idx="35">
                  <c:v>7.9359999999999999</c:v>
                </c:pt>
                <c:pt idx="36">
                  <c:v>8.0399999999999991</c:v>
                </c:pt>
                <c:pt idx="37">
                  <c:v>8.1359999999999992</c:v>
                </c:pt>
                <c:pt idx="38">
                  <c:v>8.24</c:v>
                </c:pt>
                <c:pt idx="39">
                  <c:v>8.3360000000000003</c:v>
                </c:pt>
                <c:pt idx="40">
                  <c:v>8.44</c:v>
                </c:pt>
                <c:pt idx="41">
                  <c:v>8.5359999999999996</c:v>
                </c:pt>
                <c:pt idx="42">
                  <c:v>8.64</c:v>
                </c:pt>
                <c:pt idx="43">
                  <c:v>8.7360000000000007</c:v>
                </c:pt>
                <c:pt idx="44">
                  <c:v>8.84</c:v>
                </c:pt>
                <c:pt idx="45">
                  <c:v>8.9359999999999999</c:v>
                </c:pt>
                <c:pt idx="46">
                  <c:v>9.0399999999999991</c:v>
                </c:pt>
                <c:pt idx="47">
                  <c:v>9.1359999999999992</c:v>
                </c:pt>
                <c:pt idx="48">
                  <c:v>9.24</c:v>
                </c:pt>
                <c:pt idx="49">
                  <c:v>9.3360000000000003</c:v>
                </c:pt>
                <c:pt idx="50">
                  <c:v>9.44</c:v>
                </c:pt>
                <c:pt idx="51">
                  <c:v>9.5359999999999996</c:v>
                </c:pt>
                <c:pt idx="52">
                  <c:v>9.64</c:v>
                </c:pt>
                <c:pt idx="53">
                  <c:v>9.7360000000000007</c:v>
                </c:pt>
                <c:pt idx="54">
                  <c:v>9.84</c:v>
                </c:pt>
                <c:pt idx="55">
                  <c:v>9.9359999999999999</c:v>
                </c:pt>
                <c:pt idx="56">
                  <c:v>10.039999999999999</c:v>
                </c:pt>
                <c:pt idx="57">
                  <c:v>10.135999999999999</c:v>
                </c:pt>
                <c:pt idx="58">
                  <c:v>10.24</c:v>
                </c:pt>
                <c:pt idx="59">
                  <c:v>10.336</c:v>
                </c:pt>
                <c:pt idx="60">
                  <c:v>10.44</c:v>
                </c:pt>
                <c:pt idx="61">
                  <c:v>10.536</c:v>
                </c:pt>
                <c:pt idx="62">
                  <c:v>10.64</c:v>
                </c:pt>
                <c:pt idx="63">
                  <c:v>10.736000000000001</c:v>
                </c:pt>
                <c:pt idx="64">
                  <c:v>10.84</c:v>
                </c:pt>
                <c:pt idx="65">
                  <c:v>10.936</c:v>
                </c:pt>
                <c:pt idx="66">
                  <c:v>11.04</c:v>
                </c:pt>
                <c:pt idx="67">
                  <c:v>11.135999999999999</c:v>
                </c:pt>
                <c:pt idx="68">
                  <c:v>11.24</c:v>
                </c:pt>
                <c:pt idx="69">
                  <c:v>11.336</c:v>
                </c:pt>
                <c:pt idx="70">
                  <c:v>11.44</c:v>
                </c:pt>
                <c:pt idx="71">
                  <c:v>11.536</c:v>
                </c:pt>
                <c:pt idx="72">
                  <c:v>11.648</c:v>
                </c:pt>
                <c:pt idx="73">
                  <c:v>11.736000000000001</c:v>
                </c:pt>
                <c:pt idx="74">
                  <c:v>11.84</c:v>
                </c:pt>
                <c:pt idx="75">
                  <c:v>11.936</c:v>
                </c:pt>
                <c:pt idx="76">
                  <c:v>12.04</c:v>
                </c:pt>
                <c:pt idx="77">
                  <c:v>12.135999999999999</c:v>
                </c:pt>
                <c:pt idx="78">
                  <c:v>12.24</c:v>
                </c:pt>
                <c:pt idx="79">
                  <c:v>12.336</c:v>
                </c:pt>
                <c:pt idx="80">
                  <c:v>12.44</c:v>
                </c:pt>
                <c:pt idx="81">
                  <c:v>12.536</c:v>
                </c:pt>
                <c:pt idx="82">
                  <c:v>12.64</c:v>
                </c:pt>
                <c:pt idx="83">
                  <c:v>12.744</c:v>
                </c:pt>
                <c:pt idx="84">
                  <c:v>12.84</c:v>
                </c:pt>
                <c:pt idx="85">
                  <c:v>12.944000000000001</c:v>
                </c:pt>
                <c:pt idx="86">
                  <c:v>13.04</c:v>
                </c:pt>
                <c:pt idx="87">
                  <c:v>13.144</c:v>
                </c:pt>
                <c:pt idx="88">
                  <c:v>13.24</c:v>
                </c:pt>
                <c:pt idx="89">
                  <c:v>13.343999999999999</c:v>
                </c:pt>
                <c:pt idx="90">
                  <c:v>13.44</c:v>
                </c:pt>
                <c:pt idx="91">
                  <c:v>13.544</c:v>
                </c:pt>
                <c:pt idx="92">
                  <c:v>13.64</c:v>
                </c:pt>
                <c:pt idx="93">
                  <c:v>13.744</c:v>
                </c:pt>
                <c:pt idx="94">
                  <c:v>13.84</c:v>
                </c:pt>
                <c:pt idx="95">
                  <c:v>13.944000000000001</c:v>
                </c:pt>
                <c:pt idx="96">
                  <c:v>14.04</c:v>
                </c:pt>
                <c:pt idx="97">
                  <c:v>14.144</c:v>
                </c:pt>
                <c:pt idx="98">
                  <c:v>14.24</c:v>
                </c:pt>
                <c:pt idx="99">
                  <c:v>14.343999999999999</c:v>
                </c:pt>
                <c:pt idx="100">
                  <c:v>14.44</c:v>
                </c:pt>
                <c:pt idx="101">
                  <c:v>14.544</c:v>
                </c:pt>
                <c:pt idx="102">
                  <c:v>14.64</c:v>
                </c:pt>
                <c:pt idx="103">
                  <c:v>14.744</c:v>
                </c:pt>
                <c:pt idx="104">
                  <c:v>14.84</c:v>
                </c:pt>
                <c:pt idx="105">
                  <c:v>14.944000000000001</c:v>
                </c:pt>
                <c:pt idx="106">
                  <c:v>15.04</c:v>
                </c:pt>
                <c:pt idx="107">
                  <c:v>15.144</c:v>
                </c:pt>
                <c:pt idx="108">
                  <c:v>15.24</c:v>
                </c:pt>
                <c:pt idx="109">
                  <c:v>15.343999999999999</c:v>
                </c:pt>
                <c:pt idx="110">
                  <c:v>15.44</c:v>
                </c:pt>
                <c:pt idx="111">
                  <c:v>15.544</c:v>
                </c:pt>
                <c:pt idx="112">
                  <c:v>15.64</c:v>
                </c:pt>
                <c:pt idx="113">
                  <c:v>15.744</c:v>
                </c:pt>
                <c:pt idx="114">
                  <c:v>15.84</c:v>
                </c:pt>
                <c:pt idx="115">
                  <c:v>15.944000000000001</c:v>
                </c:pt>
                <c:pt idx="116">
                  <c:v>16.04</c:v>
                </c:pt>
                <c:pt idx="117">
                  <c:v>16.143999999999998</c:v>
                </c:pt>
                <c:pt idx="118">
                  <c:v>16.239999999999998</c:v>
                </c:pt>
                <c:pt idx="119">
                  <c:v>16.344000000000001</c:v>
                </c:pt>
                <c:pt idx="120">
                  <c:v>16.440000000000001</c:v>
                </c:pt>
                <c:pt idx="121">
                  <c:v>16.544</c:v>
                </c:pt>
                <c:pt idx="122">
                  <c:v>16.648</c:v>
                </c:pt>
                <c:pt idx="123">
                  <c:v>16.744</c:v>
                </c:pt>
                <c:pt idx="124">
                  <c:v>16.84</c:v>
                </c:pt>
                <c:pt idx="125">
                  <c:v>16.943999999999999</c:v>
                </c:pt>
                <c:pt idx="126">
                  <c:v>17.047999999999998</c:v>
                </c:pt>
                <c:pt idx="127">
                  <c:v>17.143999999999998</c:v>
                </c:pt>
                <c:pt idx="128">
                  <c:v>17.248130816</c:v>
                </c:pt>
                <c:pt idx="129">
                  <c:v>17.344130816</c:v>
                </c:pt>
                <c:pt idx="130">
                  <c:v>17.448130815999999</c:v>
                </c:pt>
                <c:pt idx="131">
                  <c:v>17.544130815999999</c:v>
                </c:pt>
                <c:pt idx="132">
                  <c:v>17.648130815999998</c:v>
                </c:pt>
                <c:pt idx="133">
                  <c:v>17.744130815999998</c:v>
                </c:pt>
                <c:pt idx="134">
                  <c:v>17.848130816000001</c:v>
                </c:pt>
                <c:pt idx="135">
                  <c:v>17.944130816000001</c:v>
                </c:pt>
                <c:pt idx="136">
                  <c:v>18.048130816</c:v>
                </c:pt>
                <c:pt idx="137">
                  <c:v>18.144130816000001</c:v>
                </c:pt>
                <c:pt idx="138">
                  <c:v>18.248130816</c:v>
                </c:pt>
                <c:pt idx="139">
                  <c:v>18.344130816</c:v>
                </c:pt>
                <c:pt idx="140">
                  <c:v>18.448130815999999</c:v>
                </c:pt>
                <c:pt idx="141">
                  <c:v>18.544130815999999</c:v>
                </c:pt>
                <c:pt idx="142">
                  <c:v>18.648130815999998</c:v>
                </c:pt>
                <c:pt idx="143">
                  <c:v>18.744130815999998</c:v>
                </c:pt>
                <c:pt idx="144">
                  <c:v>18.848130816000001</c:v>
                </c:pt>
                <c:pt idx="145">
                  <c:v>18.944130816000001</c:v>
                </c:pt>
                <c:pt idx="146">
                  <c:v>19.048130816</c:v>
                </c:pt>
                <c:pt idx="147">
                  <c:v>19.144130816000001</c:v>
                </c:pt>
                <c:pt idx="148">
                  <c:v>19.248130816</c:v>
                </c:pt>
                <c:pt idx="149">
                  <c:v>19.344130816</c:v>
                </c:pt>
                <c:pt idx="150">
                  <c:v>19.448130815999999</c:v>
                </c:pt>
                <c:pt idx="151">
                  <c:v>19.544130815999999</c:v>
                </c:pt>
                <c:pt idx="152">
                  <c:v>19.648130815999998</c:v>
                </c:pt>
                <c:pt idx="153">
                  <c:v>19.744130815999998</c:v>
                </c:pt>
                <c:pt idx="154">
                  <c:v>19.848130816000001</c:v>
                </c:pt>
                <c:pt idx="155">
                  <c:v>19.944130816000001</c:v>
                </c:pt>
                <c:pt idx="156">
                  <c:v>20.048130816</c:v>
                </c:pt>
                <c:pt idx="157">
                  <c:v>20.144130816000001</c:v>
                </c:pt>
                <c:pt idx="158">
                  <c:v>20.248130816</c:v>
                </c:pt>
                <c:pt idx="159">
                  <c:v>20.344130816</c:v>
                </c:pt>
                <c:pt idx="160">
                  <c:v>20.448130815999999</c:v>
                </c:pt>
                <c:pt idx="161">
                  <c:v>20.544130815999999</c:v>
                </c:pt>
                <c:pt idx="162">
                  <c:v>20.648130815999998</c:v>
                </c:pt>
                <c:pt idx="163">
                  <c:v>20.744130815999998</c:v>
                </c:pt>
                <c:pt idx="164">
                  <c:v>20.848130816000001</c:v>
                </c:pt>
                <c:pt idx="165">
                  <c:v>20.952130816</c:v>
                </c:pt>
                <c:pt idx="166">
                  <c:v>21.048130816</c:v>
                </c:pt>
                <c:pt idx="167">
                  <c:v>21.144130816000001</c:v>
                </c:pt>
                <c:pt idx="168">
                  <c:v>21.248130816</c:v>
                </c:pt>
                <c:pt idx="169">
                  <c:v>21.352130815999999</c:v>
                </c:pt>
                <c:pt idx="170">
                  <c:v>21.448130815999999</c:v>
                </c:pt>
                <c:pt idx="171">
                  <c:v>21.552130815999998</c:v>
                </c:pt>
                <c:pt idx="172">
                  <c:v>21.648130815999998</c:v>
                </c:pt>
                <c:pt idx="173">
                  <c:v>21.752130816000001</c:v>
                </c:pt>
                <c:pt idx="174">
                  <c:v>21.848130816000001</c:v>
                </c:pt>
                <c:pt idx="175">
                  <c:v>21.952130816</c:v>
                </c:pt>
                <c:pt idx="176">
                  <c:v>22.048130816</c:v>
                </c:pt>
                <c:pt idx="177">
                  <c:v>22.152130816</c:v>
                </c:pt>
                <c:pt idx="178">
                  <c:v>22.248130816</c:v>
                </c:pt>
                <c:pt idx="179">
                  <c:v>22.352130815999999</c:v>
                </c:pt>
                <c:pt idx="180">
                  <c:v>22.448130815999999</c:v>
                </c:pt>
                <c:pt idx="181">
                  <c:v>22.552130815999998</c:v>
                </c:pt>
              </c:numCache>
            </c:numRef>
          </c:xVal>
          <c:yVal>
            <c:numRef>
              <c:f>Tabelle1!$J$47:$J$228</c:f>
              <c:numCache>
                <c:formatCode>General</c:formatCode>
                <c:ptCount val="182"/>
                <c:pt idx="0">
                  <c:v>-2.0754950121045002E-2</c:v>
                </c:pt>
                <c:pt idx="1">
                  <c:v>-2.0929863676429E-2</c:v>
                </c:pt>
                <c:pt idx="2">
                  <c:v>-2.0881494507193999E-2</c:v>
                </c:pt>
                <c:pt idx="3">
                  <c:v>-2.0961249247193E-2</c:v>
                </c:pt>
                <c:pt idx="4">
                  <c:v>-2.0874256268144001E-2</c:v>
                </c:pt>
                <c:pt idx="5">
                  <c:v>-2.0944533869623999E-2</c:v>
                </c:pt>
                <c:pt idx="6">
                  <c:v>-2.0905192941426998E-2</c:v>
                </c:pt>
                <c:pt idx="7">
                  <c:v>-2.0876433700323001E-2</c:v>
                </c:pt>
                <c:pt idx="8">
                  <c:v>-2.0907191559671998E-2</c:v>
                </c:pt>
                <c:pt idx="9">
                  <c:v>-2.0788948982954001E-2</c:v>
                </c:pt>
                <c:pt idx="10">
                  <c:v>-2.0739275962114001E-2</c:v>
                </c:pt>
                <c:pt idx="11">
                  <c:v>-2.0705323666334E-2</c:v>
                </c:pt>
                <c:pt idx="12">
                  <c:v>-2.0744662731886E-2</c:v>
                </c:pt>
                <c:pt idx="13">
                  <c:v>-2.0705051720142E-2</c:v>
                </c:pt>
                <c:pt idx="14">
                  <c:v>-2.0743092522025001E-2</c:v>
                </c:pt>
                <c:pt idx="15">
                  <c:v>-2.0707771182059999E-2</c:v>
                </c:pt>
                <c:pt idx="16">
                  <c:v>-2.0752815529704E-2</c:v>
                </c:pt>
                <c:pt idx="17">
                  <c:v>-2.0785780623555E-2</c:v>
                </c:pt>
                <c:pt idx="18">
                  <c:v>-2.0770069211722E-2</c:v>
                </c:pt>
                <c:pt idx="19">
                  <c:v>-2.0677583292126999E-2</c:v>
                </c:pt>
                <c:pt idx="20">
                  <c:v>-1.9698338583111999E-2</c:v>
                </c:pt>
                <c:pt idx="21">
                  <c:v>-1.8336739391088999E-2</c:v>
                </c:pt>
                <c:pt idx="22">
                  <c:v>-1.7015421763063001E-2</c:v>
                </c:pt>
                <c:pt idx="23">
                  <c:v>-1.5455236658454E-2</c:v>
                </c:pt>
                <c:pt idx="24">
                  <c:v>-1.4276343397796E-2</c:v>
                </c:pt>
                <c:pt idx="25">
                  <c:v>-1.2788333930075E-2</c:v>
                </c:pt>
                <c:pt idx="26">
                  <c:v>-1.1540239676833E-2</c:v>
                </c:pt>
                <c:pt idx="27">
                  <c:v>-1.0058308951557E-2</c:v>
                </c:pt>
                <c:pt idx="28">
                  <c:v>-8.8107343763110003E-3</c:v>
                </c:pt>
                <c:pt idx="29">
                  <c:v>-7.4081229977309999E-3</c:v>
                </c:pt>
                <c:pt idx="30">
                  <c:v>-6.0925958678130004E-3</c:v>
                </c:pt>
                <c:pt idx="31">
                  <c:v>-4.6693300828340003E-3</c:v>
                </c:pt>
                <c:pt idx="32">
                  <c:v>-3.3920567948370001E-3</c:v>
                </c:pt>
                <c:pt idx="33">
                  <c:v>-1.976052997634E-3</c:v>
                </c:pt>
                <c:pt idx="34">
                  <c:v>-6.5431499388099998E-4</c:v>
                </c:pt>
                <c:pt idx="35">
                  <c:v>8.2651496632000002E-4</c:v>
                </c:pt>
                <c:pt idx="36">
                  <c:v>2.137589966878E-3</c:v>
                </c:pt>
                <c:pt idx="37">
                  <c:v>3.4539639018479999E-3</c:v>
                </c:pt>
                <c:pt idx="38">
                  <c:v>4.8672817647460002E-3</c:v>
                </c:pt>
                <c:pt idx="39">
                  <c:v>6.0645840130749999E-3</c:v>
                </c:pt>
                <c:pt idx="40">
                  <c:v>6.0160439461469997E-3</c:v>
                </c:pt>
                <c:pt idx="41">
                  <c:v>6.0542928986250001E-3</c:v>
                </c:pt>
                <c:pt idx="42">
                  <c:v>6.0249636881050004E-3</c:v>
                </c:pt>
                <c:pt idx="43">
                  <c:v>6.1026816256339999E-3</c:v>
                </c:pt>
                <c:pt idx="44">
                  <c:v>6.1292080208659996E-3</c:v>
                </c:pt>
                <c:pt idx="45">
                  <c:v>6.2716719694440003E-3</c:v>
                </c:pt>
                <c:pt idx="46">
                  <c:v>6.2388377264139998E-3</c:v>
                </c:pt>
                <c:pt idx="47">
                  <c:v>6.2118987552819997E-3</c:v>
                </c:pt>
                <c:pt idx="48">
                  <c:v>6.1173960566519997E-3</c:v>
                </c:pt>
                <c:pt idx="49">
                  <c:v>6.3711837865409997E-3</c:v>
                </c:pt>
                <c:pt idx="50">
                  <c:v>6.1576408334080004E-3</c:v>
                </c:pt>
                <c:pt idx="51">
                  <c:v>6.1885807663199996E-3</c:v>
                </c:pt>
                <c:pt idx="52">
                  <c:v>6.1000036075710001E-3</c:v>
                </c:pt>
                <c:pt idx="53">
                  <c:v>6.2019866891210003E-3</c:v>
                </c:pt>
                <c:pt idx="54">
                  <c:v>6.1460318975150004E-3</c:v>
                </c:pt>
                <c:pt idx="55">
                  <c:v>6.2118447385729999E-3</c:v>
                </c:pt>
                <c:pt idx="56">
                  <c:v>6.1765839345750001E-3</c:v>
                </c:pt>
                <c:pt idx="57">
                  <c:v>6.1055477708580001E-3</c:v>
                </c:pt>
                <c:pt idx="58">
                  <c:v>6.0473890043800001E-3</c:v>
                </c:pt>
                <c:pt idx="59">
                  <c:v>6.1717759817839996E-3</c:v>
                </c:pt>
                <c:pt idx="60">
                  <c:v>6.2396856956179999E-3</c:v>
                </c:pt>
                <c:pt idx="61">
                  <c:v>6.2341596931220003E-3</c:v>
                </c:pt>
                <c:pt idx="62">
                  <c:v>6.1501879245039999E-3</c:v>
                </c:pt>
                <c:pt idx="63">
                  <c:v>6.202898919582E-3</c:v>
                </c:pt>
                <c:pt idx="64">
                  <c:v>6.2715397216379998E-3</c:v>
                </c:pt>
                <c:pt idx="65">
                  <c:v>6.8487590178850002E-3</c:v>
                </c:pt>
                <c:pt idx="66">
                  <c:v>7.8956726938490002E-3</c:v>
                </c:pt>
                <c:pt idx="67">
                  <c:v>9.1070216149090003E-3</c:v>
                </c:pt>
                <c:pt idx="68">
                  <c:v>1.0315963998437001E-2</c:v>
                </c:pt>
                <c:pt idx="69">
                  <c:v>1.1475105769931999E-2</c:v>
                </c:pt>
                <c:pt idx="70">
                  <c:v>1.2622868642211E-2</c:v>
                </c:pt>
                <c:pt idx="71">
                  <c:v>1.374719850719E-2</c:v>
                </c:pt>
                <c:pt idx="72">
                  <c:v>1.4373923651873999E-2</c:v>
                </c:pt>
                <c:pt idx="73">
                  <c:v>1.4720564708114E-2</c:v>
                </c:pt>
                <c:pt idx="74">
                  <c:v>1.5128556638956001E-2</c:v>
                </c:pt>
                <c:pt idx="75">
                  <c:v>1.5278751961887001E-2</c:v>
                </c:pt>
                <c:pt idx="76">
                  <c:v>1.5367975458503E-2</c:v>
                </c:pt>
                <c:pt idx="77">
                  <c:v>1.5507774427533001E-2</c:v>
                </c:pt>
                <c:pt idx="78">
                  <c:v>1.5675216913222999E-2</c:v>
                </c:pt>
                <c:pt idx="79">
                  <c:v>1.5699179843068001E-2</c:v>
                </c:pt>
                <c:pt idx="80">
                  <c:v>1.5764296054840001E-2</c:v>
                </c:pt>
                <c:pt idx="81">
                  <c:v>1.5812454745173999E-2</c:v>
                </c:pt>
                <c:pt idx="82">
                  <c:v>1.5841010957955998E-2</c:v>
                </c:pt>
                <c:pt idx="83">
                  <c:v>1.5757596120237999E-2</c:v>
                </c:pt>
                <c:pt idx="84">
                  <c:v>1.5720413997768998E-2</c:v>
                </c:pt>
                <c:pt idx="85">
                  <c:v>1.5683066099882001E-2</c:v>
                </c:pt>
                <c:pt idx="86">
                  <c:v>1.5564003959298E-2</c:v>
                </c:pt>
                <c:pt idx="87">
                  <c:v>1.5491120517254001E-2</c:v>
                </c:pt>
                <c:pt idx="88">
                  <c:v>1.5248495154083001E-2</c:v>
                </c:pt>
                <c:pt idx="89">
                  <c:v>1.5099158510566001E-2</c:v>
                </c:pt>
                <c:pt idx="90">
                  <c:v>1.4892631210386999E-2</c:v>
                </c:pt>
                <c:pt idx="91">
                  <c:v>1.4687838964164E-2</c:v>
                </c:pt>
                <c:pt idx="92">
                  <c:v>1.4529096893966E-2</c:v>
                </c:pt>
                <c:pt idx="93">
                  <c:v>1.4331426471472E-2</c:v>
                </c:pt>
                <c:pt idx="94">
                  <c:v>1.3911842368543001E-2</c:v>
                </c:pt>
                <c:pt idx="95">
                  <c:v>1.3680259697138999E-2</c:v>
                </c:pt>
                <c:pt idx="96">
                  <c:v>1.3356261886656E-2</c:v>
                </c:pt>
                <c:pt idx="97">
                  <c:v>1.3154063373804E-2</c:v>
                </c:pt>
                <c:pt idx="98">
                  <c:v>1.2864159420133E-2</c:v>
                </c:pt>
                <c:pt idx="99">
                  <c:v>1.2654189020395E-2</c:v>
                </c:pt>
                <c:pt idx="100">
                  <c:v>1.2313386425376001E-2</c:v>
                </c:pt>
                <c:pt idx="101">
                  <c:v>1.2086440809071E-2</c:v>
                </c:pt>
                <c:pt idx="102">
                  <c:v>1.1811155825853001E-2</c:v>
                </c:pt>
                <c:pt idx="103">
                  <c:v>1.1523433029651999E-2</c:v>
                </c:pt>
                <c:pt idx="104">
                  <c:v>1.1176475323737001E-2</c:v>
                </c:pt>
                <c:pt idx="105">
                  <c:v>1.0985041968525001E-2</c:v>
                </c:pt>
                <c:pt idx="106">
                  <c:v>1.0774918831885E-2</c:v>
                </c:pt>
                <c:pt idx="107">
                  <c:v>1.0622606612741999E-2</c:v>
                </c:pt>
                <c:pt idx="108">
                  <c:v>1.0212962515651999E-2</c:v>
                </c:pt>
                <c:pt idx="109">
                  <c:v>1.0234020650386999E-2</c:v>
                </c:pt>
                <c:pt idx="110">
                  <c:v>1.011704839766E-2</c:v>
                </c:pt>
                <c:pt idx="111">
                  <c:v>9.8750563338399992E-3</c:v>
                </c:pt>
                <c:pt idx="112">
                  <c:v>9.7181396558880008E-3</c:v>
                </c:pt>
                <c:pt idx="113">
                  <c:v>9.6082501113409994E-3</c:v>
                </c:pt>
                <c:pt idx="114">
                  <c:v>9.6477838233109993E-3</c:v>
                </c:pt>
                <c:pt idx="115">
                  <c:v>9.5912674441930006E-3</c:v>
                </c:pt>
                <c:pt idx="116">
                  <c:v>9.5446296036240004E-3</c:v>
                </c:pt>
                <c:pt idx="117">
                  <c:v>9.6233719959860006E-3</c:v>
                </c:pt>
                <c:pt idx="118">
                  <c:v>9.8337680101390004E-3</c:v>
                </c:pt>
                <c:pt idx="119">
                  <c:v>1.0018729604781E-2</c:v>
                </c:pt>
                <c:pt idx="120">
                  <c:v>1.0224950499833E-2</c:v>
                </c:pt>
                <c:pt idx="121">
                  <c:v>1.1042933911085E-2</c:v>
                </c:pt>
                <c:pt idx="122">
                  <c:v>1.0268172249198E-2</c:v>
                </c:pt>
                <c:pt idx="123">
                  <c:v>9.3834018334750004E-3</c:v>
                </c:pt>
                <c:pt idx="124">
                  <c:v>8.4101390093570001E-3</c:v>
                </c:pt>
                <c:pt idx="125">
                  <c:v>7.3254746384919999E-3</c:v>
                </c:pt>
                <c:pt idx="126">
                  <c:v>6.3431528396900002E-3</c:v>
                </c:pt>
                <c:pt idx="127">
                  <c:v>4.9806539900599999E-3</c:v>
                </c:pt>
                <c:pt idx="128">
                  <c:v>3.8134527858350001E-3</c:v>
                </c:pt>
                <c:pt idx="129">
                  <c:v>-1.223427942023E-3</c:v>
                </c:pt>
                <c:pt idx="130">
                  <c:v>-5.4967557080090003E-3</c:v>
                </c:pt>
                <c:pt idx="131">
                  <c:v>-5.4367897100749997E-3</c:v>
                </c:pt>
                <c:pt idx="132">
                  <c:v>-5.3103030659259996E-3</c:v>
                </c:pt>
                <c:pt idx="133">
                  <c:v>-5.4234848357739996E-3</c:v>
                </c:pt>
                <c:pt idx="134">
                  <c:v>-5.3755780681969999E-3</c:v>
                </c:pt>
                <c:pt idx="135">
                  <c:v>-5.4084947332740003E-3</c:v>
                </c:pt>
                <c:pt idx="136">
                  <c:v>-5.5500478483740002E-3</c:v>
                </c:pt>
                <c:pt idx="137">
                  <c:v>-5.6533268652860002E-3</c:v>
                </c:pt>
                <c:pt idx="138">
                  <c:v>-5.6615760549900002E-3</c:v>
                </c:pt>
                <c:pt idx="139">
                  <c:v>-5.6428466923530004E-3</c:v>
                </c:pt>
                <c:pt idx="140">
                  <c:v>-6.0585979372259997E-3</c:v>
                </c:pt>
                <c:pt idx="141">
                  <c:v>-5.8118980377909997E-3</c:v>
                </c:pt>
                <c:pt idx="142">
                  <c:v>-5.6840288452800003E-3</c:v>
                </c:pt>
                <c:pt idx="143">
                  <c:v>-5.4382639937100002E-3</c:v>
                </c:pt>
                <c:pt idx="144">
                  <c:v>-5.7287300005560001E-3</c:v>
                </c:pt>
                <c:pt idx="145">
                  <c:v>-5.4378006607289997E-3</c:v>
                </c:pt>
                <c:pt idx="146">
                  <c:v>-5.5435448884959999E-3</c:v>
                </c:pt>
                <c:pt idx="147">
                  <c:v>-5.3881448693569997E-3</c:v>
                </c:pt>
                <c:pt idx="148">
                  <c:v>-5.4344837553800002E-3</c:v>
                </c:pt>
                <c:pt idx="149">
                  <c:v>-5.3562899120150002E-3</c:v>
                </c:pt>
                <c:pt idx="150">
                  <c:v>-5.0166747532790004E-3</c:v>
                </c:pt>
                <c:pt idx="151">
                  <c:v>-5.0778146833180002E-3</c:v>
                </c:pt>
                <c:pt idx="152">
                  <c:v>-5.0110756419600002E-3</c:v>
                </c:pt>
                <c:pt idx="153">
                  <c:v>-5.155874881893E-3</c:v>
                </c:pt>
                <c:pt idx="154">
                  <c:v>-4.9202488735319997E-3</c:v>
                </c:pt>
                <c:pt idx="155">
                  <c:v>-4.2921570129689996E-3</c:v>
                </c:pt>
                <c:pt idx="156">
                  <c:v>-4.2962157167490004E-3</c:v>
                </c:pt>
                <c:pt idx="157">
                  <c:v>-4.7032786533239999E-3</c:v>
                </c:pt>
                <c:pt idx="158">
                  <c:v>-5.3304629400369999E-3</c:v>
                </c:pt>
                <c:pt idx="159">
                  <c:v>-4.5861699618400002E-3</c:v>
                </c:pt>
                <c:pt idx="160">
                  <c:v>-5.0420789048080004E-3</c:v>
                </c:pt>
                <c:pt idx="161">
                  <c:v>-4.411761648953E-3</c:v>
                </c:pt>
                <c:pt idx="162">
                  <c:v>-5.0870049744839996E-3</c:v>
                </c:pt>
                <c:pt idx="163">
                  <c:v>-3.8979619275779998E-3</c:v>
                </c:pt>
                <c:pt idx="164">
                  <c:v>-4.9572498537599997E-3</c:v>
                </c:pt>
                <c:pt idx="165">
                  <c:v>-4.4733779504899998E-3</c:v>
                </c:pt>
                <c:pt idx="166">
                  <c:v>-4.1988920420410001E-3</c:v>
                </c:pt>
                <c:pt idx="167">
                  <c:v>-5.029279738665E-3</c:v>
                </c:pt>
                <c:pt idx="168">
                  <c:v>-4.9282037653029997E-3</c:v>
                </c:pt>
                <c:pt idx="169">
                  <c:v>-5.2668699063359997E-3</c:v>
                </c:pt>
                <c:pt idx="170">
                  <c:v>-5.0842990167439999E-3</c:v>
                </c:pt>
                <c:pt idx="171">
                  <c:v>-5.3474628366530002E-3</c:v>
                </c:pt>
                <c:pt idx="172">
                  <c:v>-5.1765660755339997E-3</c:v>
                </c:pt>
                <c:pt idx="173">
                  <c:v>-5.819816607982E-3</c:v>
                </c:pt>
                <c:pt idx="174">
                  <c:v>-5.6240069679919999E-3</c:v>
                </c:pt>
                <c:pt idx="175">
                  <c:v>-5.4554739035669996E-3</c:v>
                </c:pt>
                <c:pt idx="176">
                  <c:v>-5.6537687778470003E-3</c:v>
                </c:pt>
                <c:pt idx="177">
                  <c:v>-6.1154239810999999E-3</c:v>
                </c:pt>
                <c:pt idx="178">
                  <c:v>-5.8701210655270003E-3</c:v>
                </c:pt>
                <c:pt idx="179">
                  <c:v>-6.086225621402E-3</c:v>
                </c:pt>
                <c:pt idx="180">
                  <c:v>-6.1760186217730004E-3</c:v>
                </c:pt>
                <c:pt idx="181">
                  <c:v>-6.0300650075079997E-3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6FDC-465C-B8CD-BAAF6C501E3E}"/>
            </c:ext>
          </c:extLst>
        </c:ser>
        <c:ser>
          <c:idx val="9"/>
          <c:order val="9"/>
          <c:tx>
            <c:strRef>
              <c:f>Tabelle1!$K$1</c:f>
              <c:strCache>
                <c:ptCount val="1"/>
                <c:pt idx="0">
                  <c:v>GE01DX4_lib13_sl4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Tabelle1!$A$47:$A$228</c:f>
              <c:numCache>
                <c:formatCode>General</c:formatCode>
                <c:ptCount val="182"/>
                <c:pt idx="0">
                  <c:v>4.4320000000000004</c:v>
                </c:pt>
                <c:pt idx="1">
                  <c:v>4.5359999999999996</c:v>
                </c:pt>
                <c:pt idx="2">
                  <c:v>4.6319999999999997</c:v>
                </c:pt>
                <c:pt idx="3">
                  <c:v>4.7359999999999998</c:v>
                </c:pt>
                <c:pt idx="4">
                  <c:v>4.8319999999999999</c:v>
                </c:pt>
                <c:pt idx="5">
                  <c:v>4.9359999999999999</c:v>
                </c:pt>
                <c:pt idx="6">
                  <c:v>5.032</c:v>
                </c:pt>
                <c:pt idx="7">
                  <c:v>5.1360000000000001</c:v>
                </c:pt>
                <c:pt idx="8">
                  <c:v>5.2320000000000002</c:v>
                </c:pt>
                <c:pt idx="9">
                  <c:v>5.3360000000000003</c:v>
                </c:pt>
                <c:pt idx="10">
                  <c:v>5.4320000000000004</c:v>
                </c:pt>
                <c:pt idx="11">
                  <c:v>5.5359999999999996</c:v>
                </c:pt>
                <c:pt idx="12">
                  <c:v>5.6319999999999997</c:v>
                </c:pt>
                <c:pt idx="13">
                  <c:v>5.7359999999999998</c:v>
                </c:pt>
                <c:pt idx="14">
                  <c:v>5.8319999999999999</c:v>
                </c:pt>
                <c:pt idx="15">
                  <c:v>5.9359999999999999</c:v>
                </c:pt>
                <c:pt idx="16">
                  <c:v>6.032</c:v>
                </c:pt>
                <c:pt idx="17">
                  <c:v>6.1360000000000001</c:v>
                </c:pt>
                <c:pt idx="18">
                  <c:v>6.2320000000000002</c:v>
                </c:pt>
                <c:pt idx="19">
                  <c:v>6.3360000000000003</c:v>
                </c:pt>
                <c:pt idx="20">
                  <c:v>6.4320000000000004</c:v>
                </c:pt>
                <c:pt idx="21">
                  <c:v>6.5359999999999996</c:v>
                </c:pt>
                <c:pt idx="22">
                  <c:v>6.6319999999999997</c:v>
                </c:pt>
                <c:pt idx="23">
                  <c:v>6.7359999999999998</c:v>
                </c:pt>
                <c:pt idx="24">
                  <c:v>6.8319999999999999</c:v>
                </c:pt>
                <c:pt idx="25">
                  <c:v>6.9359999999999999</c:v>
                </c:pt>
                <c:pt idx="26">
                  <c:v>7.032</c:v>
                </c:pt>
                <c:pt idx="27">
                  <c:v>7.1360000000000001</c:v>
                </c:pt>
                <c:pt idx="28">
                  <c:v>7.2320000000000002</c:v>
                </c:pt>
                <c:pt idx="29">
                  <c:v>7.3360000000000003</c:v>
                </c:pt>
                <c:pt idx="30">
                  <c:v>7.4320000000000004</c:v>
                </c:pt>
                <c:pt idx="31">
                  <c:v>7.5359999999999996</c:v>
                </c:pt>
                <c:pt idx="32">
                  <c:v>7.6319999999999997</c:v>
                </c:pt>
                <c:pt idx="33">
                  <c:v>7.7359999999999998</c:v>
                </c:pt>
                <c:pt idx="34">
                  <c:v>7.8319999999999999</c:v>
                </c:pt>
                <c:pt idx="35">
                  <c:v>7.9359999999999999</c:v>
                </c:pt>
                <c:pt idx="36">
                  <c:v>8.0399999999999991</c:v>
                </c:pt>
                <c:pt idx="37">
                  <c:v>8.1359999999999992</c:v>
                </c:pt>
                <c:pt idx="38">
                  <c:v>8.24</c:v>
                </c:pt>
                <c:pt idx="39">
                  <c:v>8.3360000000000003</c:v>
                </c:pt>
                <c:pt idx="40">
                  <c:v>8.44</c:v>
                </c:pt>
                <c:pt idx="41">
                  <c:v>8.5359999999999996</c:v>
                </c:pt>
                <c:pt idx="42">
                  <c:v>8.64</c:v>
                </c:pt>
                <c:pt idx="43">
                  <c:v>8.7360000000000007</c:v>
                </c:pt>
                <c:pt idx="44">
                  <c:v>8.84</c:v>
                </c:pt>
                <c:pt idx="45">
                  <c:v>8.9359999999999999</c:v>
                </c:pt>
                <c:pt idx="46">
                  <c:v>9.0399999999999991</c:v>
                </c:pt>
                <c:pt idx="47">
                  <c:v>9.1359999999999992</c:v>
                </c:pt>
                <c:pt idx="48">
                  <c:v>9.24</c:v>
                </c:pt>
                <c:pt idx="49">
                  <c:v>9.3360000000000003</c:v>
                </c:pt>
                <c:pt idx="50">
                  <c:v>9.44</c:v>
                </c:pt>
                <c:pt idx="51">
                  <c:v>9.5359999999999996</c:v>
                </c:pt>
                <c:pt idx="52">
                  <c:v>9.64</c:v>
                </c:pt>
                <c:pt idx="53">
                  <c:v>9.7360000000000007</c:v>
                </c:pt>
                <c:pt idx="54">
                  <c:v>9.84</c:v>
                </c:pt>
                <c:pt idx="55">
                  <c:v>9.9359999999999999</c:v>
                </c:pt>
                <c:pt idx="56">
                  <c:v>10.039999999999999</c:v>
                </c:pt>
                <c:pt idx="57">
                  <c:v>10.135999999999999</c:v>
                </c:pt>
                <c:pt idx="58">
                  <c:v>10.24</c:v>
                </c:pt>
                <c:pt idx="59">
                  <c:v>10.336</c:v>
                </c:pt>
                <c:pt idx="60">
                  <c:v>10.44</c:v>
                </c:pt>
                <c:pt idx="61">
                  <c:v>10.536</c:v>
                </c:pt>
                <c:pt idx="62">
                  <c:v>10.64</c:v>
                </c:pt>
                <c:pt idx="63">
                  <c:v>10.736000000000001</c:v>
                </c:pt>
                <c:pt idx="64">
                  <c:v>10.84</c:v>
                </c:pt>
                <c:pt idx="65">
                  <c:v>10.936</c:v>
                </c:pt>
                <c:pt idx="66">
                  <c:v>11.04</c:v>
                </c:pt>
                <c:pt idx="67">
                  <c:v>11.135999999999999</c:v>
                </c:pt>
                <c:pt idx="68">
                  <c:v>11.24</c:v>
                </c:pt>
                <c:pt idx="69">
                  <c:v>11.336</c:v>
                </c:pt>
                <c:pt idx="70">
                  <c:v>11.44</c:v>
                </c:pt>
                <c:pt idx="71">
                  <c:v>11.536</c:v>
                </c:pt>
                <c:pt idx="72">
                  <c:v>11.648</c:v>
                </c:pt>
                <c:pt idx="73">
                  <c:v>11.736000000000001</c:v>
                </c:pt>
                <c:pt idx="74">
                  <c:v>11.84</c:v>
                </c:pt>
                <c:pt idx="75">
                  <c:v>11.936</c:v>
                </c:pt>
                <c:pt idx="76">
                  <c:v>12.04</c:v>
                </c:pt>
                <c:pt idx="77">
                  <c:v>12.135999999999999</c:v>
                </c:pt>
                <c:pt idx="78">
                  <c:v>12.24</c:v>
                </c:pt>
                <c:pt idx="79">
                  <c:v>12.336</c:v>
                </c:pt>
                <c:pt idx="80">
                  <c:v>12.44</c:v>
                </c:pt>
                <c:pt idx="81">
                  <c:v>12.536</c:v>
                </c:pt>
                <c:pt idx="82">
                  <c:v>12.64</c:v>
                </c:pt>
                <c:pt idx="83">
                  <c:v>12.744</c:v>
                </c:pt>
                <c:pt idx="84">
                  <c:v>12.84</c:v>
                </c:pt>
                <c:pt idx="85">
                  <c:v>12.944000000000001</c:v>
                </c:pt>
                <c:pt idx="86">
                  <c:v>13.04</c:v>
                </c:pt>
                <c:pt idx="87">
                  <c:v>13.144</c:v>
                </c:pt>
                <c:pt idx="88">
                  <c:v>13.24</c:v>
                </c:pt>
                <c:pt idx="89">
                  <c:v>13.343999999999999</c:v>
                </c:pt>
                <c:pt idx="90">
                  <c:v>13.44</c:v>
                </c:pt>
                <c:pt idx="91">
                  <c:v>13.544</c:v>
                </c:pt>
                <c:pt idx="92">
                  <c:v>13.64</c:v>
                </c:pt>
                <c:pt idx="93">
                  <c:v>13.744</c:v>
                </c:pt>
                <c:pt idx="94">
                  <c:v>13.84</c:v>
                </c:pt>
                <c:pt idx="95">
                  <c:v>13.944000000000001</c:v>
                </c:pt>
                <c:pt idx="96">
                  <c:v>14.04</c:v>
                </c:pt>
                <c:pt idx="97">
                  <c:v>14.144</c:v>
                </c:pt>
                <c:pt idx="98">
                  <c:v>14.24</c:v>
                </c:pt>
                <c:pt idx="99">
                  <c:v>14.343999999999999</c:v>
                </c:pt>
                <c:pt idx="100">
                  <c:v>14.44</c:v>
                </c:pt>
                <c:pt idx="101">
                  <c:v>14.544</c:v>
                </c:pt>
                <c:pt idx="102">
                  <c:v>14.64</c:v>
                </c:pt>
                <c:pt idx="103">
                  <c:v>14.744</c:v>
                </c:pt>
                <c:pt idx="104">
                  <c:v>14.84</c:v>
                </c:pt>
                <c:pt idx="105">
                  <c:v>14.944000000000001</c:v>
                </c:pt>
                <c:pt idx="106">
                  <c:v>15.04</c:v>
                </c:pt>
                <c:pt idx="107">
                  <c:v>15.144</c:v>
                </c:pt>
                <c:pt idx="108">
                  <c:v>15.24</c:v>
                </c:pt>
                <c:pt idx="109">
                  <c:v>15.343999999999999</c:v>
                </c:pt>
                <c:pt idx="110">
                  <c:v>15.44</c:v>
                </c:pt>
                <c:pt idx="111">
                  <c:v>15.544</c:v>
                </c:pt>
                <c:pt idx="112">
                  <c:v>15.64</c:v>
                </c:pt>
                <c:pt idx="113">
                  <c:v>15.744</c:v>
                </c:pt>
                <c:pt idx="114">
                  <c:v>15.84</c:v>
                </c:pt>
                <c:pt idx="115">
                  <c:v>15.944000000000001</c:v>
                </c:pt>
                <c:pt idx="116">
                  <c:v>16.04</c:v>
                </c:pt>
                <c:pt idx="117">
                  <c:v>16.143999999999998</c:v>
                </c:pt>
                <c:pt idx="118">
                  <c:v>16.239999999999998</c:v>
                </c:pt>
                <c:pt idx="119">
                  <c:v>16.344000000000001</c:v>
                </c:pt>
                <c:pt idx="120">
                  <c:v>16.440000000000001</c:v>
                </c:pt>
                <c:pt idx="121">
                  <c:v>16.544</c:v>
                </c:pt>
                <c:pt idx="122">
                  <c:v>16.648</c:v>
                </c:pt>
                <c:pt idx="123">
                  <c:v>16.744</c:v>
                </c:pt>
                <c:pt idx="124">
                  <c:v>16.84</c:v>
                </c:pt>
                <c:pt idx="125">
                  <c:v>16.943999999999999</c:v>
                </c:pt>
                <c:pt idx="126">
                  <c:v>17.047999999999998</c:v>
                </c:pt>
                <c:pt idx="127">
                  <c:v>17.143999999999998</c:v>
                </c:pt>
                <c:pt idx="128">
                  <c:v>17.248130816</c:v>
                </c:pt>
                <c:pt idx="129">
                  <c:v>17.344130816</c:v>
                </c:pt>
                <c:pt idx="130">
                  <c:v>17.448130815999999</c:v>
                </c:pt>
                <c:pt idx="131">
                  <c:v>17.544130815999999</c:v>
                </c:pt>
                <c:pt idx="132">
                  <c:v>17.648130815999998</c:v>
                </c:pt>
                <c:pt idx="133">
                  <c:v>17.744130815999998</c:v>
                </c:pt>
                <c:pt idx="134">
                  <c:v>17.848130816000001</c:v>
                </c:pt>
                <c:pt idx="135">
                  <c:v>17.944130816000001</c:v>
                </c:pt>
                <c:pt idx="136">
                  <c:v>18.048130816</c:v>
                </c:pt>
                <c:pt idx="137">
                  <c:v>18.144130816000001</c:v>
                </c:pt>
                <c:pt idx="138">
                  <c:v>18.248130816</c:v>
                </c:pt>
                <c:pt idx="139">
                  <c:v>18.344130816</c:v>
                </c:pt>
                <c:pt idx="140">
                  <c:v>18.448130815999999</c:v>
                </c:pt>
                <c:pt idx="141">
                  <c:v>18.544130815999999</c:v>
                </c:pt>
                <c:pt idx="142">
                  <c:v>18.648130815999998</c:v>
                </c:pt>
                <c:pt idx="143">
                  <c:v>18.744130815999998</c:v>
                </c:pt>
                <c:pt idx="144">
                  <c:v>18.848130816000001</c:v>
                </c:pt>
                <c:pt idx="145">
                  <c:v>18.944130816000001</c:v>
                </c:pt>
                <c:pt idx="146">
                  <c:v>19.048130816</c:v>
                </c:pt>
                <c:pt idx="147">
                  <c:v>19.144130816000001</c:v>
                </c:pt>
                <c:pt idx="148">
                  <c:v>19.248130816</c:v>
                </c:pt>
                <c:pt idx="149">
                  <c:v>19.344130816</c:v>
                </c:pt>
                <c:pt idx="150">
                  <c:v>19.448130815999999</c:v>
                </c:pt>
                <c:pt idx="151">
                  <c:v>19.544130815999999</c:v>
                </c:pt>
                <c:pt idx="152">
                  <c:v>19.648130815999998</c:v>
                </c:pt>
                <c:pt idx="153">
                  <c:v>19.744130815999998</c:v>
                </c:pt>
                <c:pt idx="154">
                  <c:v>19.848130816000001</c:v>
                </c:pt>
                <c:pt idx="155">
                  <c:v>19.944130816000001</c:v>
                </c:pt>
                <c:pt idx="156">
                  <c:v>20.048130816</c:v>
                </c:pt>
                <c:pt idx="157">
                  <c:v>20.144130816000001</c:v>
                </c:pt>
                <c:pt idx="158">
                  <c:v>20.248130816</c:v>
                </c:pt>
                <c:pt idx="159">
                  <c:v>20.344130816</c:v>
                </c:pt>
                <c:pt idx="160">
                  <c:v>20.448130815999999</c:v>
                </c:pt>
                <c:pt idx="161">
                  <c:v>20.544130815999999</c:v>
                </c:pt>
                <c:pt idx="162">
                  <c:v>20.648130815999998</c:v>
                </c:pt>
                <c:pt idx="163">
                  <c:v>20.744130815999998</c:v>
                </c:pt>
                <c:pt idx="164">
                  <c:v>20.848130816000001</c:v>
                </c:pt>
                <c:pt idx="165">
                  <c:v>20.952130816</c:v>
                </c:pt>
                <c:pt idx="166">
                  <c:v>21.048130816</c:v>
                </c:pt>
                <c:pt idx="167">
                  <c:v>21.144130816000001</c:v>
                </c:pt>
                <c:pt idx="168">
                  <c:v>21.248130816</c:v>
                </c:pt>
                <c:pt idx="169">
                  <c:v>21.352130815999999</c:v>
                </c:pt>
                <c:pt idx="170">
                  <c:v>21.448130815999999</c:v>
                </c:pt>
                <c:pt idx="171">
                  <c:v>21.552130815999998</c:v>
                </c:pt>
                <c:pt idx="172">
                  <c:v>21.648130815999998</c:v>
                </c:pt>
                <c:pt idx="173">
                  <c:v>21.752130816000001</c:v>
                </c:pt>
                <c:pt idx="174">
                  <c:v>21.848130816000001</c:v>
                </c:pt>
                <c:pt idx="175">
                  <c:v>21.952130816</c:v>
                </c:pt>
                <c:pt idx="176">
                  <c:v>22.048130816</c:v>
                </c:pt>
                <c:pt idx="177">
                  <c:v>22.152130816</c:v>
                </c:pt>
                <c:pt idx="178">
                  <c:v>22.248130816</c:v>
                </c:pt>
                <c:pt idx="179">
                  <c:v>22.352130815999999</c:v>
                </c:pt>
                <c:pt idx="180">
                  <c:v>22.448130815999999</c:v>
                </c:pt>
                <c:pt idx="181">
                  <c:v>22.552130815999998</c:v>
                </c:pt>
              </c:numCache>
            </c:numRef>
          </c:xVal>
          <c:yVal>
            <c:numRef>
              <c:f>Tabelle1!$K$47:$K$228</c:f>
              <c:numCache>
                <c:formatCode>General</c:formatCode>
                <c:ptCount val="182"/>
                <c:pt idx="0">
                  <c:v>-2.7507063001394001E-2</c:v>
                </c:pt>
                <c:pt idx="1">
                  <c:v>-2.7635626494885001E-2</c:v>
                </c:pt>
                <c:pt idx="2">
                  <c:v>-2.7673862874508001E-2</c:v>
                </c:pt>
                <c:pt idx="3">
                  <c:v>-2.7665022760630001E-2</c:v>
                </c:pt>
                <c:pt idx="4">
                  <c:v>-2.7653912082315001E-2</c:v>
                </c:pt>
                <c:pt idx="5">
                  <c:v>-2.7649931609631001E-2</c:v>
                </c:pt>
                <c:pt idx="6">
                  <c:v>-2.7635831385851E-2</c:v>
                </c:pt>
                <c:pt idx="7">
                  <c:v>-2.7635591104626999E-2</c:v>
                </c:pt>
                <c:pt idx="8">
                  <c:v>-2.7594951912761002E-2</c:v>
                </c:pt>
                <c:pt idx="9">
                  <c:v>-2.7604887261987E-2</c:v>
                </c:pt>
                <c:pt idx="10">
                  <c:v>-2.7596799656749001E-2</c:v>
                </c:pt>
                <c:pt idx="11">
                  <c:v>-2.7595663443208001E-2</c:v>
                </c:pt>
                <c:pt idx="12">
                  <c:v>-2.7593750506640001E-2</c:v>
                </c:pt>
                <c:pt idx="13">
                  <c:v>-2.7595102787017999E-2</c:v>
                </c:pt>
                <c:pt idx="14">
                  <c:v>-2.7607223019004E-2</c:v>
                </c:pt>
                <c:pt idx="15">
                  <c:v>-2.7591235935688001E-2</c:v>
                </c:pt>
                <c:pt idx="16">
                  <c:v>-2.7593566104770002E-2</c:v>
                </c:pt>
                <c:pt idx="17">
                  <c:v>-2.7607057243585999E-2</c:v>
                </c:pt>
                <c:pt idx="18">
                  <c:v>-2.7606062591076001E-2</c:v>
                </c:pt>
                <c:pt idx="19">
                  <c:v>-2.7631526812910999E-2</c:v>
                </c:pt>
                <c:pt idx="20">
                  <c:v>-2.6566138491035E-2</c:v>
                </c:pt>
                <c:pt idx="21">
                  <c:v>-2.5157514959573999E-2</c:v>
                </c:pt>
                <c:pt idx="22">
                  <c:v>-2.3866666480898999E-2</c:v>
                </c:pt>
                <c:pt idx="23">
                  <c:v>-2.2464647889137001E-2</c:v>
                </c:pt>
                <c:pt idx="24">
                  <c:v>-2.1138958632946001E-2</c:v>
                </c:pt>
                <c:pt idx="25">
                  <c:v>-1.9712476059794998E-2</c:v>
                </c:pt>
                <c:pt idx="26">
                  <c:v>-1.8408143892884001E-2</c:v>
                </c:pt>
                <c:pt idx="27">
                  <c:v>-1.7002273350954E-2</c:v>
                </c:pt>
                <c:pt idx="28">
                  <c:v>-1.5690052881836999E-2</c:v>
                </c:pt>
                <c:pt idx="29">
                  <c:v>-1.4277725480497E-2</c:v>
                </c:pt>
                <c:pt idx="30">
                  <c:v>-1.2951144948602E-2</c:v>
                </c:pt>
                <c:pt idx="31">
                  <c:v>-1.1529224924743E-2</c:v>
                </c:pt>
                <c:pt idx="32">
                  <c:v>-1.0198393836618001E-2</c:v>
                </c:pt>
                <c:pt idx="33">
                  <c:v>-8.7762298062440004E-3</c:v>
                </c:pt>
                <c:pt idx="34">
                  <c:v>-7.4481866322460002E-3</c:v>
                </c:pt>
                <c:pt idx="35">
                  <c:v>-6.0244747437540004E-3</c:v>
                </c:pt>
                <c:pt idx="36">
                  <c:v>-4.6838438138370004E-3</c:v>
                </c:pt>
                <c:pt idx="37">
                  <c:v>-3.257574979216E-3</c:v>
                </c:pt>
                <c:pt idx="38">
                  <c:v>-1.915250904858E-3</c:v>
                </c:pt>
                <c:pt idx="39">
                  <c:v>-6.9909798912700001E-4</c:v>
                </c:pt>
                <c:pt idx="40">
                  <c:v>-6.9386797258600005E-4</c:v>
                </c:pt>
                <c:pt idx="41">
                  <c:v>-6.70867972076E-4</c:v>
                </c:pt>
                <c:pt idx="42">
                  <c:v>-6.7938497522800003E-4</c:v>
                </c:pt>
                <c:pt idx="43">
                  <c:v>-6.8560597719599995E-4</c:v>
                </c:pt>
                <c:pt idx="44">
                  <c:v>-6.7619996843900005E-4</c:v>
                </c:pt>
                <c:pt idx="45">
                  <c:v>-6.6600297577699996E-4</c:v>
                </c:pt>
                <c:pt idx="46">
                  <c:v>-6.3772400608299998E-4</c:v>
                </c:pt>
                <c:pt idx="47">
                  <c:v>-6.1026099137999996E-4</c:v>
                </c:pt>
                <c:pt idx="48">
                  <c:v>-6.2053598230700003E-4</c:v>
                </c:pt>
                <c:pt idx="49">
                  <c:v>-6.4000597922099999E-4</c:v>
                </c:pt>
                <c:pt idx="50">
                  <c:v>-6.1374198412500003E-4</c:v>
                </c:pt>
                <c:pt idx="51">
                  <c:v>-6.2329595675699996E-4</c:v>
                </c:pt>
                <c:pt idx="52">
                  <c:v>-6.2021898338599998E-4</c:v>
                </c:pt>
                <c:pt idx="53">
                  <c:v>-6.0899800155300005E-4</c:v>
                </c:pt>
                <c:pt idx="54">
                  <c:v>-5.9395498829000002E-4</c:v>
                </c:pt>
                <c:pt idx="55">
                  <c:v>-6.0423801187400004E-4</c:v>
                </c:pt>
                <c:pt idx="56">
                  <c:v>-5.8656500186800005E-4</c:v>
                </c:pt>
                <c:pt idx="57">
                  <c:v>-6.0203997418299996E-4</c:v>
                </c:pt>
                <c:pt idx="58">
                  <c:v>-6.3152797520199999E-4</c:v>
                </c:pt>
                <c:pt idx="59">
                  <c:v>-6.2337500276000003E-4</c:v>
                </c:pt>
                <c:pt idx="60">
                  <c:v>-6.1142799677299997E-4</c:v>
                </c:pt>
                <c:pt idx="61">
                  <c:v>-5.9184298152099998E-4</c:v>
                </c:pt>
                <c:pt idx="62">
                  <c:v>-5.9391296235799997E-4</c:v>
                </c:pt>
                <c:pt idx="63">
                  <c:v>-5.946639576E-4</c:v>
                </c:pt>
                <c:pt idx="64">
                  <c:v>-5.7389296125600004E-4</c:v>
                </c:pt>
                <c:pt idx="65" formatCode="0.00E+00">
                  <c:v>6.1961000028531998E-5</c:v>
                </c:pt>
                <c:pt idx="66">
                  <c:v>1.204522908665E-3</c:v>
                </c:pt>
                <c:pt idx="67">
                  <c:v>2.3120839614420002E-3</c:v>
                </c:pt>
                <c:pt idx="68">
                  <c:v>3.5382669884709999E-3</c:v>
                </c:pt>
                <c:pt idx="69">
                  <c:v>4.7134500928220002E-3</c:v>
                </c:pt>
                <c:pt idx="70">
                  <c:v>5.9635289944710004E-3</c:v>
                </c:pt>
                <c:pt idx="71">
                  <c:v>7.1215899661180001E-3</c:v>
                </c:pt>
                <c:pt idx="72">
                  <c:v>7.8529687598350006E-3</c:v>
                </c:pt>
                <c:pt idx="73">
                  <c:v>8.3960480988030002E-3</c:v>
                </c:pt>
                <c:pt idx="74">
                  <c:v>8.6474968120459992E-3</c:v>
                </c:pt>
                <c:pt idx="75">
                  <c:v>8.7124938145280006E-3</c:v>
                </c:pt>
                <c:pt idx="76">
                  <c:v>8.9034363627429995E-3</c:v>
                </c:pt>
                <c:pt idx="77">
                  <c:v>9.0891411527989994E-3</c:v>
                </c:pt>
                <c:pt idx="78">
                  <c:v>9.2506427317859997E-3</c:v>
                </c:pt>
                <c:pt idx="79">
                  <c:v>9.3805612996219999E-3</c:v>
                </c:pt>
                <c:pt idx="80">
                  <c:v>9.443586692214E-3</c:v>
                </c:pt>
                <c:pt idx="81">
                  <c:v>9.4920638948679994E-3</c:v>
                </c:pt>
                <c:pt idx="82">
                  <c:v>9.4913849607110006E-3</c:v>
                </c:pt>
                <c:pt idx="83">
                  <c:v>9.481698274612E-3</c:v>
                </c:pt>
                <c:pt idx="84">
                  <c:v>9.4623556360600002E-3</c:v>
                </c:pt>
                <c:pt idx="85">
                  <c:v>9.5391171053050006E-3</c:v>
                </c:pt>
                <c:pt idx="86">
                  <c:v>9.4811841845509996E-3</c:v>
                </c:pt>
                <c:pt idx="87">
                  <c:v>9.4168251380319992E-3</c:v>
                </c:pt>
                <c:pt idx="88">
                  <c:v>9.2504657804969997E-3</c:v>
                </c:pt>
                <c:pt idx="89">
                  <c:v>9.0839788317679995E-3</c:v>
                </c:pt>
                <c:pt idx="90">
                  <c:v>8.7574925273660002E-3</c:v>
                </c:pt>
                <c:pt idx="91">
                  <c:v>8.4437355399130005E-3</c:v>
                </c:pt>
                <c:pt idx="92">
                  <c:v>8.1788478419180001E-3</c:v>
                </c:pt>
                <c:pt idx="93">
                  <c:v>8.0298958346249998E-3</c:v>
                </c:pt>
                <c:pt idx="94">
                  <c:v>7.7000437304380002E-3</c:v>
                </c:pt>
                <c:pt idx="95">
                  <c:v>7.3854806832970004E-3</c:v>
                </c:pt>
                <c:pt idx="96">
                  <c:v>7.2256620042029998E-3</c:v>
                </c:pt>
                <c:pt idx="97">
                  <c:v>7.0511819794769996E-3</c:v>
                </c:pt>
                <c:pt idx="98">
                  <c:v>6.7939837463199997E-3</c:v>
                </c:pt>
                <c:pt idx="99">
                  <c:v>6.5148877911270003E-3</c:v>
                </c:pt>
                <c:pt idx="100">
                  <c:v>6.2091886065899996E-3</c:v>
                </c:pt>
                <c:pt idx="101">
                  <c:v>5.8976639993490003E-3</c:v>
                </c:pt>
                <c:pt idx="102">
                  <c:v>5.6710168719290004E-3</c:v>
                </c:pt>
                <c:pt idx="103">
                  <c:v>5.4731899872419998E-3</c:v>
                </c:pt>
                <c:pt idx="104">
                  <c:v>5.1575456745919998E-3</c:v>
                </c:pt>
                <c:pt idx="105">
                  <c:v>4.9706259742380004E-3</c:v>
                </c:pt>
                <c:pt idx="106">
                  <c:v>4.773925989866E-3</c:v>
                </c:pt>
                <c:pt idx="107">
                  <c:v>4.1790530085559999E-3</c:v>
                </c:pt>
                <c:pt idx="108">
                  <c:v>3.856427967548E-3</c:v>
                </c:pt>
                <c:pt idx="109">
                  <c:v>3.6741199437529998E-3</c:v>
                </c:pt>
                <c:pt idx="110">
                  <c:v>3.5904438700530002E-3</c:v>
                </c:pt>
                <c:pt idx="111">
                  <c:v>3.5764309577639999E-3</c:v>
                </c:pt>
                <c:pt idx="112">
                  <c:v>3.4230640158060001E-3</c:v>
                </c:pt>
                <c:pt idx="113">
                  <c:v>3.4379549324510001E-3</c:v>
                </c:pt>
                <c:pt idx="114">
                  <c:v>3.43737588264E-3</c:v>
                </c:pt>
                <c:pt idx="115">
                  <c:v>3.429872915149E-3</c:v>
                </c:pt>
                <c:pt idx="116">
                  <c:v>3.4488879609850002E-3</c:v>
                </c:pt>
                <c:pt idx="117">
                  <c:v>3.5291318781670001E-3</c:v>
                </c:pt>
                <c:pt idx="118">
                  <c:v>3.7933748681100001E-3</c:v>
                </c:pt>
                <c:pt idx="119">
                  <c:v>4.1451947763559999E-3</c:v>
                </c:pt>
                <c:pt idx="120">
                  <c:v>4.4818958267570002E-3</c:v>
                </c:pt>
                <c:pt idx="121">
                  <c:v>4.9485256895420004E-3</c:v>
                </c:pt>
                <c:pt idx="122">
                  <c:v>4.0629226714369998E-3</c:v>
                </c:pt>
                <c:pt idx="123">
                  <c:v>3.1299230176960002E-3</c:v>
                </c:pt>
                <c:pt idx="124">
                  <c:v>2.1735439077019999E-3</c:v>
                </c:pt>
                <c:pt idx="125">
                  <c:v>1.1168909259139999E-3</c:v>
                </c:pt>
                <c:pt idx="126" formatCode="0.00E+00">
                  <c:v>7.1311995270661996E-5</c:v>
                </c:pt>
                <c:pt idx="127">
                  <c:v>-1.297449925914E-3</c:v>
                </c:pt>
                <c:pt idx="128">
                  <c:v>-2.3405810352409998E-3</c:v>
                </c:pt>
                <c:pt idx="129">
                  <c:v>-7.4157267808910004E-3</c:v>
                </c:pt>
                <c:pt idx="130">
                  <c:v>-1.1585091240704001E-2</c:v>
                </c:pt>
                <c:pt idx="131">
                  <c:v>-1.1661102063954E-2</c:v>
                </c:pt>
                <c:pt idx="132">
                  <c:v>-1.1724531650543E-2</c:v>
                </c:pt>
                <c:pt idx="133">
                  <c:v>-1.1794909834862E-2</c:v>
                </c:pt>
                <c:pt idx="134">
                  <c:v>-1.1791812255979001E-2</c:v>
                </c:pt>
                <c:pt idx="135">
                  <c:v>-1.1850512586534001E-2</c:v>
                </c:pt>
                <c:pt idx="136">
                  <c:v>-1.1843123473227E-2</c:v>
                </c:pt>
                <c:pt idx="137">
                  <c:v>-1.1874672956765E-2</c:v>
                </c:pt>
                <c:pt idx="138">
                  <c:v>-1.1868716217578E-2</c:v>
                </c:pt>
                <c:pt idx="139">
                  <c:v>-1.1851528659463E-2</c:v>
                </c:pt>
                <c:pt idx="140">
                  <c:v>-1.1834323406219999E-2</c:v>
                </c:pt>
                <c:pt idx="141">
                  <c:v>-1.1851453222334E-2</c:v>
                </c:pt>
                <c:pt idx="142">
                  <c:v>-1.1798327788711E-2</c:v>
                </c:pt>
                <c:pt idx="143">
                  <c:v>-1.1779530905187E-2</c:v>
                </c:pt>
                <c:pt idx="144">
                  <c:v>-1.1791636236011999E-2</c:v>
                </c:pt>
                <c:pt idx="145">
                  <c:v>-1.1789156123996E-2</c:v>
                </c:pt>
                <c:pt idx="146">
                  <c:v>-1.1783982627094E-2</c:v>
                </c:pt>
                <c:pt idx="147">
                  <c:v>-1.1777753010392E-2</c:v>
                </c:pt>
                <c:pt idx="148">
                  <c:v>-1.1812429875135999E-2</c:v>
                </c:pt>
                <c:pt idx="149">
                  <c:v>-1.1819104664028E-2</c:v>
                </c:pt>
                <c:pt idx="150">
                  <c:v>-1.1787502095103E-2</c:v>
                </c:pt>
                <c:pt idx="151">
                  <c:v>-1.1805962771177E-2</c:v>
                </c:pt>
                <c:pt idx="152">
                  <c:v>-1.1855097487568999E-2</c:v>
                </c:pt>
                <c:pt idx="153">
                  <c:v>-1.1887032538652999E-2</c:v>
                </c:pt>
                <c:pt idx="154">
                  <c:v>-1.1872441507875999E-2</c:v>
                </c:pt>
                <c:pt idx="155">
                  <c:v>-1.1909469030798E-2</c:v>
                </c:pt>
                <c:pt idx="156">
                  <c:v>-1.1954057961702E-2</c:v>
                </c:pt>
                <c:pt idx="157">
                  <c:v>-1.1814604513347E-2</c:v>
                </c:pt>
                <c:pt idx="158">
                  <c:v>-1.1852116324008E-2</c:v>
                </c:pt>
                <c:pt idx="159">
                  <c:v>-1.1687283404171999E-2</c:v>
                </c:pt>
                <c:pt idx="160">
                  <c:v>-1.150578353554E-2</c:v>
                </c:pt>
                <c:pt idx="161">
                  <c:v>-1.1553377844393E-2</c:v>
                </c:pt>
                <c:pt idx="162">
                  <c:v>-1.1481638997793E-2</c:v>
                </c:pt>
                <c:pt idx="163">
                  <c:v>-1.1622951366007E-2</c:v>
                </c:pt>
                <c:pt idx="164">
                  <c:v>-1.1469054967165E-2</c:v>
                </c:pt>
                <c:pt idx="165">
                  <c:v>-1.1590356938541E-2</c:v>
                </c:pt>
                <c:pt idx="166">
                  <c:v>-1.1662071570753999E-2</c:v>
                </c:pt>
                <c:pt idx="167">
                  <c:v>-1.1855863034725E-2</c:v>
                </c:pt>
                <c:pt idx="168">
                  <c:v>-1.1939267627895E-2</c:v>
                </c:pt>
                <c:pt idx="169">
                  <c:v>-1.1902401223779E-2</c:v>
                </c:pt>
                <c:pt idx="170">
                  <c:v>-1.2001788243651E-2</c:v>
                </c:pt>
                <c:pt idx="171">
                  <c:v>-1.2051088735461001E-2</c:v>
                </c:pt>
                <c:pt idx="172">
                  <c:v>-1.2179606594145E-2</c:v>
                </c:pt>
                <c:pt idx="173">
                  <c:v>-1.2070055119693E-2</c:v>
                </c:pt>
                <c:pt idx="174">
                  <c:v>-1.2082973495126E-2</c:v>
                </c:pt>
                <c:pt idx="175">
                  <c:v>-1.2165798805654E-2</c:v>
                </c:pt>
                <c:pt idx="176">
                  <c:v>-1.2031647376716E-2</c:v>
                </c:pt>
                <c:pt idx="177">
                  <c:v>-1.2143169529736E-2</c:v>
                </c:pt>
                <c:pt idx="178">
                  <c:v>-1.218321826309E-2</c:v>
                </c:pt>
                <c:pt idx="179">
                  <c:v>-1.2208788655697999E-2</c:v>
                </c:pt>
                <c:pt idx="180">
                  <c:v>-1.2105562724173E-2</c:v>
                </c:pt>
                <c:pt idx="181">
                  <c:v>-1.2151350267232E-2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6FDC-465C-B8CD-BAAF6C501E3E}"/>
            </c:ext>
          </c:extLst>
        </c:ser>
        <c:ser>
          <c:idx val="10"/>
          <c:order val="10"/>
          <c:tx>
            <c:strRef>
              <c:f>Tabelle1!$L$1</c:f>
              <c:strCache>
                <c:ptCount val="1"/>
                <c:pt idx="0">
                  <c:v>GE01DX5_lib14_sl5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Tabelle1!$A$47:$A$228</c:f>
              <c:numCache>
                <c:formatCode>General</c:formatCode>
                <c:ptCount val="182"/>
                <c:pt idx="0">
                  <c:v>4.4320000000000004</c:v>
                </c:pt>
                <c:pt idx="1">
                  <c:v>4.5359999999999996</c:v>
                </c:pt>
                <c:pt idx="2">
                  <c:v>4.6319999999999997</c:v>
                </c:pt>
                <c:pt idx="3">
                  <c:v>4.7359999999999998</c:v>
                </c:pt>
                <c:pt idx="4">
                  <c:v>4.8319999999999999</c:v>
                </c:pt>
                <c:pt idx="5">
                  <c:v>4.9359999999999999</c:v>
                </c:pt>
                <c:pt idx="6">
                  <c:v>5.032</c:v>
                </c:pt>
                <c:pt idx="7">
                  <c:v>5.1360000000000001</c:v>
                </c:pt>
                <c:pt idx="8">
                  <c:v>5.2320000000000002</c:v>
                </c:pt>
                <c:pt idx="9">
                  <c:v>5.3360000000000003</c:v>
                </c:pt>
                <c:pt idx="10">
                  <c:v>5.4320000000000004</c:v>
                </c:pt>
                <c:pt idx="11">
                  <c:v>5.5359999999999996</c:v>
                </c:pt>
                <c:pt idx="12">
                  <c:v>5.6319999999999997</c:v>
                </c:pt>
                <c:pt idx="13">
                  <c:v>5.7359999999999998</c:v>
                </c:pt>
                <c:pt idx="14">
                  <c:v>5.8319999999999999</c:v>
                </c:pt>
                <c:pt idx="15">
                  <c:v>5.9359999999999999</c:v>
                </c:pt>
                <c:pt idx="16">
                  <c:v>6.032</c:v>
                </c:pt>
                <c:pt idx="17">
                  <c:v>6.1360000000000001</c:v>
                </c:pt>
                <c:pt idx="18">
                  <c:v>6.2320000000000002</c:v>
                </c:pt>
                <c:pt idx="19">
                  <c:v>6.3360000000000003</c:v>
                </c:pt>
                <c:pt idx="20">
                  <c:v>6.4320000000000004</c:v>
                </c:pt>
                <c:pt idx="21">
                  <c:v>6.5359999999999996</c:v>
                </c:pt>
                <c:pt idx="22">
                  <c:v>6.6319999999999997</c:v>
                </c:pt>
                <c:pt idx="23">
                  <c:v>6.7359999999999998</c:v>
                </c:pt>
                <c:pt idx="24">
                  <c:v>6.8319999999999999</c:v>
                </c:pt>
                <c:pt idx="25">
                  <c:v>6.9359999999999999</c:v>
                </c:pt>
                <c:pt idx="26">
                  <c:v>7.032</c:v>
                </c:pt>
                <c:pt idx="27">
                  <c:v>7.1360000000000001</c:v>
                </c:pt>
                <c:pt idx="28">
                  <c:v>7.2320000000000002</c:v>
                </c:pt>
                <c:pt idx="29">
                  <c:v>7.3360000000000003</c:v>
                </c:pt>
                <c:pt idx="30">
                  <c:v>7.4320000000000004</c:v>
                </c:pt>
                <c:pt idx="31">
                  <c:v>7.5359999999999996</c:v>
                </c:pt>
                <c:pt idx="32">
                  <c:v>7.6319999999999997</c:v>
                </c:pt>
                <c:pt idx="33">
                  <c:v>7.7359999999999998</c:v>
                </c:pt>
                <c:pt idx="34">
                  <c:v>7.8319999999999999</c:v>
                </c:pt>
                <c:pt idx="35">
                  <c:v>7.9359999999999999</c:v>
                </c:pt>
                <c:pt idx="36">
                  <c:v>8.0399999999999991</c:v>
                </c:pt>
                <c:pt idx="37">
                  <c:v>8.1359999999999992</c:v>
                </c:pt>
                <c:pt idx="38">
                  <c:v>8.24</c:v>
                </c:pt>
                <c:pt idx="39">
                  <c:v>8.3360000000000003</c:v>
                </c:pt>
                <c:pt idx="40">
                  <c:v>8.44</c:v>
                </c:pt>
                <c:pt idx="41">
                  <c:v>8.5359999999999996</c:v>
                </c:pt>
                <c:pt idx="42">
                  <c:v>8.64</c:v>
                </c:pt>
                <c:pt idx="43">
                  <c:v>8.7360000000000007</c:v>
                </c:pt>
                <c:pt idx="44">
                  <c:v>8.84</c:v>
                </c:pt>
                <c:pt idx="45">
                  <c:v>8.9359999999999999</c:v>
                </c:pt>
                <c:pt idx="46">
                  <c:v>9.0399999999999991</c:v>
                </c:pt>
                <c:pt idx="47">
                  <c:v>9.1359999999999992</c:v>
                </c:pt>
                <c:pt idx="48">
                  <c:v>9.24</c:v>
                </c:pt>
                <c:pt idx="49">
                  <c:v>9.3360000000000003</c:v>
                </c:pt>
                <c:pt idx="50">
                  <c:v>9.44</c:v>
                </c:pt>
                <c:pt idx="51">
                  <c:v>9.5359999999999996</c:v>
                </c:pt>
                <c:pt idx="52">
                  <c:v>9.64</c:v>
                </c:pt>
                <c:pt idx="53">
                  <c:v>9.7360000000000007</c:v>
                </c:pt>
                <c:pt idx="54">
                  <c:v>9.84</c:v>
                </c:pt>
                <c:pt idx="55">
                  <c:v>9.9359999999999999</c:v>
                </c:pt>
                <c:pt idx="56">
                  <c:v>10.039999999999999</c:v>
                </c:pt>
                <c:pt idx="57">
                  <c:v>10.135999999999999</c:v>
                </c:pt>
                <c:pt idx="58">
                  <c:v>10.24</c:v>
                </c:pt>
                <c:pt idx="59">
                  <c:v>10.336</c:v>
                </c:pt>
                <c:pt idx="60">
                  <c:v>10.44</c:v>
                </c:pt>
                <c:pt idx="61">
                  <c:v>10.536</c:v>
                </c:pt>
                <c:pt idx="62">
                  <c:v>10.64</c:v>
                </c:pt>
                <c:pt idx="63">
                  <c:v>10.736000000000001</c:v>
                </c:pt>
                <c:pt idx="64">
                  <c:v>10.84</c:v>
                </c:pt>
                <c:pt idx="65">
                  <c:v>10.936</c:v>
                </c:pt>
                <c:pt idx="66">
                  <c:v>11.04</c:v>
                </c:pt>
                <c:pt idx="67">
                  <c:v>11.135999999999999</c:v>
                </c:pt>
                <c:pt idx="68">
                  <c:v>11.24</c:v>
                </c:pt>
                <c:pt idx="69">
                  <c:v>11.336</c:v>
                </c:pt>
                <c:pt idx="70">
                  <c:v>11.44</c:v>
                </c:pt>
                <c:pt idx="71">
                  <c:v>11.536</c:v>
                </c:pt>
                <c:pt idx="72">
                  <c:v>11.648</c:v>
                </c:pt>
                <c:pt idx="73">
                  <c:v>11.736000000000001</c:v>
                </c:pt>
                <c:pt idx="74">
                  <c:v>11.84</c:v>
                </c:pt>
                <c:pt idx="75">
                  <c:v>11.936</c:v>
                </c:pt>
                <c:pt idx="76">
                  <c:v>12.04</c:v>
                </c:pt>
                <c:pt idx="77">
                  <c:v>12.135999999999999</c:v>
                </c:pt>
                <c:pt idx="78">
                  <c:v>12.24</c:v>
                </c:pt>
                <c:pt idx="79">
                  <c:v>12.336</c:v>
                </c:pt>
                <c:pt idx="80">
                  <c:v>12.44</c:v>
                </c:pt>
                <c:pt idx="81">
                  <c:v>12.536</c:v>
                </c:pt>
                <c:pt idx="82">
                  <c:v>12.64</c:v>
                </c:pt>
                <c:pt idx="83">
                  <c:v>12.744</c:v>
                </c:pt>
                <c:pt idx="84">
                  <c:v>12.84</c:v>
                </c:pt>
                <c:pt idx="85">
                  <c:v>12.944000000000001</c:v>
                </c:pt>
                <c:pt idx="86">
                  <c:v>13.04</c:v>
                </c:pt>
                <c:pt idx="87">
                  <c:v>13.144</c:v>
                </c:pt>
                <c:pt idx="88">
                  <c:v>13.24</c:v>
                </c:pt>
                <c:pt idx="89">
                  <c:v>13.343999999999999</c:v>
                </c:pt>
                <c:pt idx="90">
                  <c:v>13.44</c:v>
                </c:pt>
                <c:pt idx="91">
                  <c:v>13.544</c:v>
                </c:pt>
                <c:pt idx="92">
                  <c:v>13.64</c:v>
                </c:pt>
                <c:pt idx="93">
                  <c:v>13.744</c:v>
                </c:pt>
                <c:pt idx="94">
                  <c:v>13.84</c:v>
                </c:pt>
                <c:pt idx="95">
                  <c:v>13.944000000000001</c:v>
                </c:pt>
                <c:pt idx="96">
                  <c:v>14.04</c:v>
                </c:pt>
                <c:pt idx="97">
                  <c:v>14.144</c:v>
                </c:pt>
                <c:pt idx="98">
                  <c:v>14.24</c:v>
                </c:pt>
                <c:pt idx="99">
                  <c:v>14.343999999999999</c:v>
                </c:pt>
                <c:pt idx="100">
                  <c:v>14.44</c:v>
                </c:pt>
                <c:pt idx="101">
                  <c:v>14.544</c:v>
                </c:pt>
                <c:pt idx="102">
                  <c:v>14.64</c:v>
                </c:pt>
                <c:pt idx="103">
                  <c:v>14.744</c:v>
                </c:pt>
                <c:pt idx="104">
                  <c:v>14.84</c:v>
                </c:pt>
                <c:pt idx="105">
                  <c:v>14.944000000000001</c:v>
                </c:pt>
                <c:pt idx="106">
                  <c:v>15.04</c:v>
                </c:pt>
                <c:pt idx="107">
                  <c:v>15.144</c:v>
                </c:pt>
                <c:pt idx="108">
                  <c:v>15.24</c:v>
                </c:pt>
                <c:pt idx="109">
                  <c:v>15.343999999999999</c:v>
                </c:pt>
                <c:pt idx="110">
                  <c:v>15.44</c:v>
                </c:pt>
                <c:pt idx="111">
                  <c:v>15.544</c:v>
                </c:pt>
                <c:pt idx="112">
                  <c:v>15.64</c:v>
                </c:pt>
                <c:pt idx="113">
                  <c:v>15.744</c:v>
                </c:pt>
                <c:pt idx="114">
                  <c:v>15.84</c:v>
                </c:pt>
                <c:pt idx="115">
                  <c:v>15.944000000000001</c:v>
                </c:pt>
                <c:pt idx="116">
                  <c:v>16.04</c:v>
                </c:pt>
                <c:pt idx="117">
                  <c:v>16.143999999999998</c:v>
                </c:pt>
                <c:pt idx="118">
                  <c:v>16.239999999999998</c:v>
                </c:pt>
                <c:pt idx="119">
                  <c:v>16.344000000000001</c:v>
                </c:pt>
                <c:pt idx="120">
                  <c:v>16.440000000000001</c:v>
                </c:pt>
                <c:pt idx="121">
                  <c:v>16.544</c:v>
                </c:pt>
                <c:pt idx="122">
                  <c:v>16.648</c:v>
                </c:pt>
                <c:pt idx="123">
                  <c:v>16.744</c:v>
                </c:pt>
                <c:pt idx="124">
                  <c:v>16.84</c:v>
                </c:pt>
                <c:pt idx="125">
                  <c:v>16.943999999999999</c:v>
                </c:pt>
                <c:pt idx="126">
                  <c:v>17.047999999999998</c:v>
                </c:pt>
                <c:pt idx="127">
                  <c:v>17.143999999999998</c:v>
                </c:pt>
                <c:pt idx="128">
                  <c:v>17.248130816</c:v>
                </c:pt>
                <c:pt idx="129">
                  <c:v>17.344130816</c:v>
                </c:pt>
                <c:pt idx="130">
                  <c:v>17.448130815999999</c:v>
                </c:pt>
                <c:pt idx="131">
                  <c:v>17.544130815999999</c:v>
                </c:pt>
                <c:pt idx="132">
                  <c:v>17.648130815999998</c:v>
                </c:pt>
                <c:pt idx="133">
                  <c:v>17.744130815999998</c:v>
                </c:pt>
                <c:pt idx="134">
                  <c:v>17.848130816000001</c:v>
                </c:pt>
                <c:pt idx="135">
                  <c:v>17.944130816000001</c:v>
                </c:pt>
                <c:pt idx="136">
                  <c:v>18.048130816</c:v>
                </c:pt>
                <c:pt idx="137">
                  <c:v>18.144130816000001</c:v>
                </c:pt>
                <c:pt idx="138">
                  <c:v>18.248130816</c:v>
                </c:pt>
                <c:pt idx="139">
                  <c:v>18.344130816</c:v>
                </c:pt>
                <c:pt idx="140">
                  <c:v>18.448130815999999</c:v>
                </c:pt>
                <c:pt idx="141">
                  <c:v>18.544130815999999</c:v>
                </c:pt>
                <c:pt idx="142">
                  <c:v>18.648130815999998</c:v>
                </c:pt>
                <c:pt idx="143">
                  <c:v>18.744130815999998</c:v>
                </c:pt>
                <c:pt idx="144">
                  <c:v>18.848130816000001</c:v>
                </c:pt>
                <c:pt idx="145">
                  <c:v>18.944130816000001</c:v>
                </c:pt>
                <c:pt idx="146">
                  <c:v>19.048130816</c:v>
                </c:pt>
                <c:pt idx="147">
                  <c:v>19.144130816000001</c:v>
                </c:pt>
                <c:pt idx="148">
                  <c:v>19.248130816</c:v>
                </c:pt>
                <c:pt idx="149">
                  <c:v>19.344130816</c:v>
                </c:pt>
                <c:pt idx="150">
                  <c:v>19.448130815999999</c:v>
                </c:pt>
                <c:pt idx="151">
                  <c:v>19.544130815999999</c:v>
                </c:pt>
                <c:pt idx="152">
                  <c:v>19.648130815999998</c:v>
                </c:pt>
                <c:pt idx="153">
                  <c:v>19.744130815999998</c:v>
                </c:pt>
                <c:pt idx="154">
                  <c:v>19.848130816000001</c:v>
                </c:pt>
                <c:pt idx="155">
                  <c:v>19.944130816000001</c:v>
                </c:pt>
                <c:pt idx="156">
                  <c:v>20.048130816</c:v>
                </c:pt>
                <c:pt idx="157">
                  <c:v>20.144130816000001</c:v>
                </c:pt>
                <c:pt idx="158">
                  <c:v>20.248130816</c:v>
                </c:pt>
                <c:pt idx="159">
                  <c:v>20.344130816</c:v>
                </c:pt>
                <c:pt idx="160">
                  <c:v>20.448130815999999</c:v>
                </c:pt>
                <c:pt idx="161">
                  <c:v>20.544130815999999</c:v>
                </c:pt>
                <c:pt idx="162">
                  <c:v>20.648130815999998</c:v>
                </c:pt>
                <c:pt idx="163">
                  <c:v>20.744130815999998</c:v>
                </c:pt>
                <c:pt idx="164">
                  <c:v>20.848130816000001</c:v>
                </c:pt>
                <c:pt idx="165">
                  <c:v>20.952130816</c:v>
                </c:pt>
                <c:pt idx="166">
                  <c:v>21.048130816</c:v>
                </c:pt>
                <c:pt idx="167">
                  <c:v>21.144130816000001</c:v>
                </c:pt>
                <c:pt idx="168">
                  <c:v>21.248130816</c:v>
                </c:pt>
                <c:pt idx="169">
                  <c:v>21.352130815999999</c:v>
                </c:pt>
                <c:pt idx="170">
                  <c:v>21.448130815999999</c:v>
                </c:pt>
                <c:pt idx="171">
                  <c:v>21.552130815999998</c:v>
                </c:pt>
                <c:pt idx="172">
                  <c:v>21.648130815999998</c:v>
                </c:pt>
                <c:pt idx="173">
                  <c:v>21.752130816000001</c:v>
                </c:pt>
                <c:pt idx="174">
                  <c:v>21.848130816000001</c:v>
                </c:pt>
                <c:pt idx="175">
                  <c:v>21.952130816</c:v>
                </c:pt>
                <c:pt idx="176">
                  <c:v>22.048130816</c:v>
                </c:pt>
                <c:pt idx="177">
                  <c:v>22.152130816</c:v>
                </c:pt>
                <c:pt idx="178">
                  <c:v>22.248130816</c:v>
                </c:pt>
                <c:pt idx="179">
                  <c:v>22.352130815999999</c:v>
                </c:pt>
                <c:pt idx="180">
                  <c:v>22.448130815999999</c:v>
                </c:pt>
                <c:pt idx="181">
                  <c:v>22.552130815999998</c:v>
                </c:pt>
              </c:numCache>
            </c:numRef>
          </c:xVal>
          <c:yVal>
            <c:numRef>
              <c:f>Tabelle1!$L$47:$L$228</c:f>
              <c:numCache>
                <c:formatCode>General</c:formatCode>
                <c:ptCount val="182"/>
                <c:pt idx="0">
                  <c:v>-2.4686975404620001E-2</c:v>
                </c:pt>
                <c:pt idx="1">
                  <c:v>-2.4732034653425002E-2</c:v>
                </c:pt>
                <c:pt idx="2">
                  <c:v>-2.4705639109015999E-2</c:v>
                </c:pt>
                <c:pt idx="3">
                  <c:v>-2.4720914661883999E-2</c:v>
                </c:pt>
                <c:pt idx="4">
                  <c:v>-2.4727335199713998E-2</c:v>
                </c:pt>
                <c:pt idx="5">
                  <c:v>-2.4711983278393999E-2</c:v>
                </c:pt>
                <c:pt idx="6">
                  <c:v>-2.4714808911085E-2</c:v>
                </c:pt>
                <c:pt idx="7">
                  <c:v>-2.4716867133975001E-2</c:v>
                </c:pt>
                <c:pt idx="8">
                  <c:v>-2.4746751412748999E-2</c:v>
                </c:pt>
                <c:pt idx="9">
                  <c:v>-2.4777919054031001E-2</c:v>
                </c:pt>
                <c:pt idx="10">
                  <c:v>-2.4773582816124001E-2</c:v>
                </c:pt>
                <c:pt idx="11">
                  <c:v>-2.4772316217422999E-2</c:v>
                </c:pt>
                <c:pt idx="12">
                  <c:v>-2.4759430438280002E-2</c:v>
                </c:pt>
                <c:pt idx="13">
                  <c:v>-2.4752900004386999E-2</c:v>
                </c:pt>
                <c:pt idx="14">
                  <c:v>-2.4760287255049002E-2</c:v>
                </c:pt>
                <c:pt idx="15">
                  <c:v>-2.4762427434325E-2</c:v>
                </c:pt>
                <c:pt idx="16">
                  <c:v>-2.4773892015218998E-2</c:v>
                </c:pt>
                <c:pt idx="17">
                  <c:v>-2.4770395830273999E-2</c:v>
                </c:pt>
                <c:pt idx="18">
                  <c:v>-2.4742966517806001E-2</c:v>
                </c:pt>
                <c:pt idx="19">
                  <c:v>-2.4599365890025999E-2</c:v>
                </c:pt>
                <c:pt idx="20">
                  <c:v>-2.3573644459247999E-2</c:v>
                </c:pt>
                <c:pt idx="21">
                  <c:v>-2.2577835246920998E-2</c:v>
                </c:pt>
                <c:pt idx="22">
                  <c:v>-2.1500995382667001E-2</c:v>
                </c:pt>
                <c:pt idx="23">
                  <c:v>-2.0524295046925999E-2</c:v>
                </c:pt>
                <c:pt idx="24">
                  <c:v>-1.9481355324388001E-2</c:v>
                </c:pt>
                <c:pt idx="25">
                  <c:v>-1.8515501171351E-2</c:v>
                </c:pt>
                <c:pt idx="26">
                  <c:v>-1.7435044050217001E-2</c:v>
                </c:pt>
                <c:pt idx="27">
                  <c:v>-1.6450515016914E-2</c:v>
                </c:pt>
                <c:pt idx="28">
                  <c:v>-1.5376860275865E-2</c:v>
                </c:pt>
                <c:pt idx="29">
                  <c:v>-1.4381790533662E-2</c:v>
                </c:pt>
                <c:pt idx="30">
                  <c:v>-1.3317864388228001E-2</c:v>
                </c:pt>
                <c:pt idx="31">
                  <c:v>-1.2325125746428999E-2</c:v>
                </c:pt>
                <c:pt idx="32">
                  <c:v>-1.1259529739618E-2</c:v>
                </c:pt>
                <c:pt idx="33">
                  <c:v>-1.0269540362060001E-2</c:v>
                </c:pt>
                <c:pt idx="34">
                  <c:v>-9.1925812885170002E-3</c:v>
                </c:pt>
                <c:pt idx="35">
                  <c:v>-8.1233931705359998E-3</c:v>
                </c:pt>
                <c:pt idx="36">
                  <c:v>-7.136513013393E-3</c:v>
                </c:pt>
                <c:pt idx="37">
                  <c:v>-6.1464309692380002E-3</c:v>
                </c:pt>
                <c:pt idx="38">
                  <c:v>-5.0641167908909998E-3</c:v>
                </c:pt>
                <c:pt idx="39">
                  <c:v>-4.5647406950590002E-3</c:v>
                </c:pt>
                <c:pt idx="40">
                  <c:v>-4.5681926421819999E-3</c:v>
                </c:pt>
                <c:pt idx="41">
                  <c:v>-4.5635760761800004E-3</c:v>
                </c:pt>
                <c:pt idx="42">
                  <c:v>-4.5683546923100003E-3</c:v>
                </c:pt>
                <c:pt idx="43">
                  <c:v>-4.5705670490860002E-3</c:v>
                </c:pt>
                <c:pt idx="44">
                  <c:v>-4.559095948935E-3</c:v>
                </c:pt>
                <c:pt idx="45">
                  <c:v>-4.5844670385120001E-3</c:v>
                </c:pt>
                <c:pt idx="46">
                  <c:v>-4.6059601008890004E-3</c:v>
                </c:pt>
                <c:pt idx="47">
                  <c:v>-4.5999218709769996E-3</c:v>
                </c:pt>
                <c:pt idx="48">
                  <c:v>-4.5837890356780001E-3</c:v>
                </c:pt>
                <c:pt idx="49">
                  <c:v>-4.5887460000809998E-3</c:v>
                </c:pt>
                <c:pt idx="50">
                  <c:v>-4.5722299255429996E-3</c:v>
                </c:pt>
                <c:pt idx="51">
                  <c:v>-4.5876717194910004E-3</c:v>
                </c:pt>
                <c:pt idx="52">
                  <c:v>-4.5652529224749997E-3</c:v>
                </c:pt>
                <c:pt idx="53">
                  <c:v>-4.5813987962899996E-3</c:v>
                </c:pt>
                <c:pt idx="54">
                  <c:v>-4.5701107010249998E-3</c:v>
                </c:pt>
                <c:pt idx="55">
                  <c:v>-4.5731649734080003E-3</c:v>
                </c:pt>
                <c:pt idx="56">
                  <c:v>-4.5804847031829998E-3</c:v>
                </c:pt>
                <c:pt idx="57">
                  <c:v>-4.5564407482740002E-3</c:v>
                </c:pt>
                <c:pt idx="58">
                  <c:v>-4.5608137734229996E-3</c:v>
                </c:pt>
                <c:pt idx="59">
                  <c:v>-4.5639909803870003E-3</c:v>
                </c:pt>
                <c:pt idx="60">
                  <c:v>-4.6108649112280003E-3</c:v>
                </c:pt>
                <c:pt idx="61">
                  <c:v>-4.5760907232760004E-3</c:v>
                </c:pt>
                <c:pt idx="62">
                  <c:v>-4.5660696923729999E-3</c:v>
                </c:pt>
                <c:pt idx="63">
                  <c:v>-4.6591097489E-3</c:v>
                </c:pt>
                <c:pt idx="64">
                  <c:v>-4.5211119577289998E-3</c:v>
                </c:pt>
                <c:pt idx="65">
                  <c:v>-3.869758918881E-3</c:v>
                </c:pt>
                <c:pt idx="66">
                  <c:v>-3.1153019517659998E-3</c:v>
                </c:pt>
                <c:pt idx="67">
                  <c:v>-2.2910959087310001E-3</c:v>
                </c:pt>
                <c:pt idx="68">
                  <c:v>-1.493980991654E-3</c:v>
                </c:pt>
                <c:pt idx="69">
                  <c:v>-6.3539500115400004E-4</c:v>
                </c:pt>
                <c:pt idx="70">
                  <c:v>1.54934998136E-4</c:v>
                </c:pt>
                <c:pt idx="71">
                  <c:v>8.3780597196900003E-4</c:v>
                </c:pt>
                <c:pt idx="72">
                  <c:v>1.185630913824E-3</c:v>
                </c:pt>
                <c:pt idx="73">
                  <c:v>1.441461965442E-3</c:v>
                </c:pt>
                <c:pt idx="74">
                  <c:v>1.598643953912E-3</c:v>
                </c:pt>
                <c:pt idx="75">
                  <c:v>1.7372529255229999E-3</c:v>
                </c:pt>
                <c:pt idx="76">
                  <c:v>1.7793169245119999E-3</c:v>
                </c:pt>
                <c:pt idx="77">
                  <c:v>1.837181975134E-3</c:v>
                </c:pt>
                <c:pt idx="78">
                  <c:v>1.873355940916E-3</c:v>
                </c:pt>
                <c:pt idx="79">
                  <c:v>1.87407899648E-3</c:v>
                </c:pt>
                <c:pt idx="80">
                  <c:v>1.847773906775E-3</c:v>
                </c:pt>
                <c:pt idx="81">
                  <c:v>1.8231269204989999E-3</c:v>
                </c:pt>
                <c:pt idx="82">
                  <c:v>1.763287000358E-3</c:v>
                </c:pt>
                <c:pt idx="83">
                  <c:v>1.71308091376E-3</c:v>
                </c:pt>
                <c:pt idx="84">
                  <c:v>1.6375459963460001E-3</c:v>
                </c:pt>
                <c:pt idx="85">
                  <c:v>1.633120002225E-3</c:v>
                </c:pt>
                <c:pt idx="86">
                  <c:v>1.547503983602E-3</c:v>
                </c:pt>
                <c:pt idx="87">
                  <c:v>1.4276189031079999E-3</c:v>
                </c:pt>
                <c:pt idx="88">
                  <c:v>1.282135955989E-3</c:v>
                </c:pt>
                <c:pt idx="89">
                  <c:v>1.116989995353E-3</c:v>
                </c:pt>
                <c:pt idx="90">
                  <c:v>9.2339597176799998E-4</c:v>
                </c:pt>
                <c:pt idx="91">
                  <c:v>7.2022696258500002E-4</c:v>
                </c:pt>
                <c:pt idx="92">
                  <c:v>5.1546096801799999E-4</c:v>
                </c:pt>
                <c:pt idx="93">
                  <c:v>2.52951984294E-4</c:v>
                </c:pt>
                <c:pt idx="94" formatCode="0.00E+00">
                  <c:v>2.0436998966033601E-5</c:v>
                </c:pt>
                <c:pt idx="95">
                  <c:v>-1.7752299027099999E-4</c:v>
                </c:pt>
                <c:pt idx="96">
                  <c:v>-4.4550499296700002E-4</c:v>
                </c:pt>
                <c:pt idx="97">
                  <c:v>-6.8723497679500003E-4</c:v>
                </c:pt>
                <c:pt idx="98">
                  <c:v>-9.6456095343500005E-4</c:v>
                </c:pt>
                <c:pt idx="99">
                  <c:v>-1.1933139758180001E-3</c:v>
                </c:pt>
                <c:pt idx="100">
                  <c:v>-1.4589139027519999E-3</c:v>
                </c:pt>
                <c:pt idx="101">
                  <c:v>-1.7244239570569999E-3</c:v>
                </c:pt>
                <c:pt idx="102">
                  <c:v>-2.034776844084E-3</c:v>
                </c:pt>
                <c:pt idx="103">
                  <c:v>-2.261115936562E-3</c:v>
                </c:pt>
                <c:pt idx="104">
                  <c:v>-2.5014400016519999E-3</c:v>
                </c:pt>
                <c:pt idx="105">
                  <c:v>-2.714339876547E-3</c:v>
                </c:pt>
                <c:pt idx="106">
                  <c:v>-2.9859398491680002E-3</c:v>
                </c:pt>
                <c:pt idx="107">
                  <c:v>-3.2650639768690001E-3</c:v>
                </c:pt>
                <c:pt idx="108">
                  <c:v>-3.5342560149730002E-3</c:v>
                </c:pt>
                <c:pt idx="109">
                  <c:v>-3.7233699113130001E-3</c:v>
                </c:pt>
                <c:pt idx="110">
                  <c:v>-3.9022609125819998E-3</c:v>
                </c:pt>
                <c:pt idx="111">
                  <c:v>-4.1241967119280002E-3</c:v>
                </c:pt>
                <c:pt idx="112">
                  <c:v>-4.2815068736669999E-3</c:v>
                </c:pt>
                <c:pt idx="113">
                  <c:v>-4.4614039361480003E-3</c:v>
                </c:pt>
                <c:pt idx="114">
                  <c:v>-4.5948680490259996E-3</c:v>
                </c:pt>
                <c:pt idx="115">
                  <c:v>-4.687089007348E-3</c:v>
                </c:pt>
                <c:pt idx="116">
                  <c:v>-4.7955140471459996E-3</c:v>
                </c:pt>
                <c:pt idx="117">
                  <c:v>-4.8208776861430004E-3</c:v>
                </c:pt>
                <c:pt idx="118">
                  <c:v>-4.7995690256360003E-3</c:v>
                </c:pt>
                <c:pt idx="119">
                  <c:v>-4.7202589921650001E-3</c:v>
                </c:pt>
                <c:pt idx="120">
                  <c:v>-4.4958698563280003E-3</c:v>
                </c:pt>
                <c:pt idx="121">
                  <c:v>-4.5093419030309998E-3</c:v>
                </c:pt>
                <c:pt idx="122">
                  <c:v>-5.2835396490989997E-3</c:v>
                </c:pt>
                <c:pt idx="123">
                  <c:v>-6.0846130363640004E-3</c:v>
                </c:pt>
                <c:pt idx="124">
                  <c:v>-7.0657827891410004E-3</c:v>
                </c:pt>
                <c:pt idx="125">
                  <c:v>-8.0943256616589996E-3</c:v>
                </c:pt>
                <c:pt idx="126">
                  <c:v>-9.0670008212330004E-3</c:v>
                </c:pt>
                <c:pt idx="127">
                  <c:v>-1.0186859406530999E-2</c:v>
                </c:pt>
                <c:pt idx="128">
                  <c:v>-1.1871373280883E-2</c:v>
                </c:pt>
                <c:pt idx="129">
                  <c:v>-1.6284644603729002E-2</c:v>
                </c:pt>
                <c:pt idx="130">
                  <c:v>-1.8429083749651999E-2</c:v>
                </c:pt>
                <c:pt idx="131">
                  <c:v>-1.8503189086914E-2</c:v>
                </c:pt>
                <c:pt idx="132">
                  <c:v>-1.8553867936133998E-2</c:v>
                </c:pt>
                <c:pt idx="133">
                  <c:v>-1.8604626879096E-2</c:v>
                </c:pt>
                <c:pt idx="134">
                  <c:v>-1.8650203943253001E-2</c:v>
                </c:pt>
                <c:pt idx="135">
                  <c:v>-1.8718192353845E-2</c:v>
                </c:pt>
                <c:pt idx="136">
                  <c:v>-1.8718300387263E-2</c:v>
                </c:pt>
                <c:pt idx="137">
                  <c:v>-1.8760850653052E-2</c:v>
                </c:pt>
                <c:pt idx="138">
                  <c:v>-1.8799107521772E-2</c:v>
                </c:pt>
                <c:pt idx="139">
                  <c:v>-1.8781462684274001E-2</c:v>
                </c:pt>
                <c:pt idx="140">
                  <c:v>-1.8809819594026E-2</c:v>
                </c:pt>
                <c:pt idx="141">
                  <c:v>-1.8843842670321999E-2</c:v>
                </c:pt>
                <c:pt idx="142">
                  <c:v>-1.8892213702201999E-2</c:v>
                </c:pt>
                <c:pt idx="143">
                  <c:v>-1.8896600231528001E-2</c:v>
                </c:pt>
                <c:pt idx="144">
                  <c:v>-1.8874747678638001E-2</c:v>
                </c:pt>
                <c:pt idx="145">
                  <c:v>-1.8878709524869999E-2</c:v>
                </c:pt>
                <c:pt idx="146">
                  <c:v>-1.8908871337771999E-2</c:v>
                </c:pt>
                <c:pt idx="147">
                  <c:v>-1.8948884680867001E-2</c:v>
                </c:pt>
                <c:pt idx="148">
                  <c:v>-1.8950503319502002E-2</c:v>
                </c:pt>
                <c:pt idx="149">
                  <c:v>-1.8946096301079001E-2</c:v>
                </c:pt>
                <c:pt idx="150">
                  <c:v>-1.8931439146400001E-2</c:v>
                </c:pt>
                <c:pt idx="151">
                  <c:v>-1.8957270309329002E-2</c:v>
                </c:pt>
                <c:pt idx="152">
                  <c:v>-1.8973503261805E-2</c:v>
                </c:pt>
                <c:pt idx="153">
                  <c:v>-1.8904820084572001E-2</c:v>
                </c:pt>
                <c:pt idx="154">
                  <c:v>-1.8937461078167E-2</c:v>
                </c:pt>
                <c:pt idx="155">
                  <c:v>-1.8901731818915E-2</c:v>
                </c:pt>
                <c:pt idx="156">
                  <c:v>-1.886341907084E-2</c:v>
                </c:pt>
                <c:pt idx="157">
                  <c:v>-1.8860451877117001E-2</c:v>
                </c:pt>
                <c:pt idx="158">
                  <c:v>-1.8778568133711999E-2</c:v>
                </c:pt>
                <c:pt idx="159">
                  <c:v>-1.8728619441389999E-2</c:v>
                </c:pt>
                <c:pt idx="160">
                  <c:v>-1.8875371664763E-2</c:v>
                </c:pt>
                <c:pt idx="161">
                  <c:v>-1.8759356811643001E-2</c:v>
                </c:pt>
                <c:pt idx="162">
                  <c:v>-1.8818533048033999E-2</c:v>
                </c:pt>
                <c:pt idx="163">
                  <c:v>-1.9000682979821999E-2</c:v>
                </c:pt>
                <c:pt idx="164">
                  <c:v>-1.8929064273834E-2</c:v>
                </c:pt>
                <c:pt idx="165">
                  <c:v>-1.8712779507040998E-2</c:v>
                </c:pt>
                <c:pt idx="166">
                  <c:v>-1.8821083009243001E-2</c:v>
                </c:pt>
                <c:pt idx="167">
                  <c:v>-1.8905723467469E-2</c:v>
                </c:pt>
                <c:pt idx="168">
                  <c:v>-1.8955295905471001E-2</c:v>
                </c:pt>
                <c:pt idx="169">
                  <c:v>-1.8941858783364001E-2</c:v>
                </c:pt>
                <c:pt idx="170">
                  <c:v>-1.8976099789143001E-2</c:v>
                </c:pt>
                <c:pt idx="171">
                  <c:v>-1.8996831029654E-2</c:v>
                </c:pt>
                <c:pt idx="172">
                  <c:v>-1.9021315500139999E-2</c:v>
                </c:pt>
                <c:pt idx="173">
                  <c:v>-1.9072419032455001E-2</c:v>
                </c:pt>
                <c:pt idx="174">
                  <c:v>-1.9101297482848001E-2</c:v>
                </c:pt>
                <c:pt idx="175">
                  <c:v>-1.9122524186969001E-2</c:v>
                </c:pt>
                <c:pt idx="176">
                  <c:v>-1.9173739477991999E-2</c:v>
                </c:pt>
                <c:pt idx="177">
                  <c:v>-1.9191650673747E-2</c:v>
                </c:pt>
                <c:pt idx="178">
                  <c:v>-1.9246991723775999E-2</c:v>
                </c:pt>
                <c:pt idx="179">
                  <c:v>-1.9309511408209998E-2</c:v>
                </c:pt>
                <c:pt idx="180">
                  <c:v>-1.9236477091909E-2</c:v>
                </c:pt>
                <c:pt idx="181">
                  <c:v>-1.9218930974603001E-2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6FDC-465C-B8CD-BAAF6C501E3E}"/>
            </c:ext>
          </c:extLst>
        </c:ser>
        <c:ser>
          <c:idx val="11"/>
          <c:order val="11"/>
          <c:tx>
            <c:strRef>
              <c:f>Tabelle1!$M$1</c:f>
              <c:strCache>
                <c:ptCount val="1"/>
                <c:pt idx="0">
                  <c:v>GE01DX6_lib14_sl6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Tabelle1!$A$47:$A$228</c:f>
              <c:numCache>
                <c:formatCode>General</c:formatCode>
                <c:ptCount val="182"/>
                <c:pt idx="0">
                  <c:v>4.4320000000000004</c:v>
                </c:pt>
                <c:pt idx="1">
                  <c:v>4.5359999999999996</c:v>
                </c:pt>
                <c:pt idx="2">
                  <c:v>4.6319999999999997</c:v>
                </c:pt>
                <c:pt idx="3">
                  <c:v>4.7359999999999998</c:v>
                </c:pt>
                <c:pt idx="4">
                  <c:v>4.8319999999999999</c:v>
                </c:pt>
                <c:pt idx="5">
                  <c:v>4.9359999999999999</c:v>
                </c:pt>
                <c:pt idx="6">
                  <c:v>5.032</c:v>
                </c:pt>
                <c:pt idx="7">
                  <c:v>5.1360000000000001</c:v>
                </c:pt>
                <c:pt idx="8">
                  <c:v>5.2320000000000002</c:v>
                </c:pt>
                <c:pt idx="9">
                  <c:v>5.3360000000000003</c:v>
                </c:pt>
                <c:pt idx="10">
                  <c:v>5.4320000000000004</c:v>
                </c:pt>
                <c:pt idx="11">
                  <c:v>5.5359999999999996</c:v>
                </c:pt>
                <c:pt idx="12">
                  <c:v>5.6319999999999997</c:v>
                </c:pt>
                <c:pt idx="13">
                  <c:v>5.7359999999999998</c:v>
                </c:pt>
                <c:pt idx="14">
                  <c:v>5.8319999999999999</c:v>
                </c:pt>
                <c:pt idx="15">
                  <c:v>5.9359999999999999</c:v>
                </c:pt>
                <c:pt idx="16">
                  <c:v>6.032</c:v>
                </c:pt>
                <c:pt idx="17">
                  <c:v>6.1360000000000001</c:v>
                </c:pt>
                <c:pt idx="18">
                  <c:v>6.2320000000000002</c:v>
                </c:pt>
                <c:pt idx="19">
                  <c:v>6.3360000000000003</c:v>
                </c:pt>
                <c:pt idx="20">
                  <c:v>6.4320000000000004</c:v>
                </c:pt>
                <c:pt idx="21">
                  <c:v>6.5359999999999996</c:v>
                </c:pt>
                <c:pt idx="22">
                  <c:v>6.6319999999999997</c:v>
                </c:pt>
                <c:pt idx="23">
                  <c:v>6.7359999999999998</c:v>
                </c:pt>
                <c:pt idx="24">
                  <c:v>6.8319999999999999</c:v>
                </c:pt>
                <c:pt idx="25">
                  <c:v>6.9359999999999999</c:v>
                </c:pt>
                <c:pt idx="26">
                  <c:v>7.032</c:v>
                </c:pt>
                <c:pt idx="27">
                  <c:v>7.1360000000000001</c:v>
                </c:pt>
                <c:pt idx="28">
                  <c:v>7.2320000000000002</c:v>
                </c:pt>
                <c:pt idx="29">
                  <c:v>7.3360000000000003</c:v>
                </c:pt>
                <c:pt idx="30">
                  <c:v>7.4320000000000004</c:v>
                </c:pt>
                <c:pt idx="31">
                  <c:v>7.5359999999999996</c:v>
                </c:pt>
                <c:pt idx="32">
                  <c:v>7.6319999999999997</c:v>
                </c:pt>
                <c:pt idx="33">
                  <c:v>7.7359999999999998</c:v>
                </c:pt>
                <c:pt idx="34">
                  <c:v>7.8319999999999999</c:v>
                </c:pt>
                <c:pt idx="35">
                  <c:v>7.9359999999999999</c:v>
                </c:pt>
                <c:pt idx="36">
                  <c:v>8.0399999999999991</c:v>
                </c:pt>
                <c:pt idx="37">
                  <c:v>8.1359999999999992</c:v>
                </c:pt>
                <c:pt idx="38">
                  <c:v>8.24</c:v>
                </c:pt>
                <c:pt idx="39">
                  <c:v>8.3360000000000003</c:v>
                </c:pt>
                <c:pt idx="40">
                  <c:v>8.44</c:v>
                </c:pt>
                <c:pt idx="41">
                  <c:v>8.5359999999999996</c:v>
                </c:pt>
                <c:pt idx="42">
                  <c:v>8.64</c:v>
                </c:pt>
                <c:pt idx="43">
                  <c:v>8.7360000000000007</c:v>
                </c:pt>
                <c:pt idx="44">
                  <c:v>8.84</c:v>
                </c:pt>
                <c:pt idx="45">
                  <c:v>8.9359999999999999</c:v>
                </c:pt>
                <c:pt idx="46">
                  <c:v>9.0399999999999991</c:v>
                </c:pt>
                <c:pt idx="47">
                  <c:v>9.1359999999999992</c:v>
                </c:pt>
                <c:pt idx="48">
                  <c:v>9.24</c:v>
                </c:pt>
                <c:pt idx="49">
                  <c:v>9.3360000000000003</c:v>
                </c:pt>
                <c:pt idx="50">
                  <c:v>9.44</c:v>
                </c:pt>
                <c:pt idx="51">
                  <c:v>9.5359999999999996</c:v>
                </c:pt>
                <c:pt idx="52">
                  <c:v>9.64</c:v>
                </c:pt>
                <c:pt idx="53">
                  <c:v>9.7360000000000007</c:v>
                </c:pt>
                <c:pt idx="54">
                  <c:v>9.84</c:v>
                </c:pt>
                <c:pt idx="55">
                  <c:v>9.9359999999999999</c:v>
                </c:pt>
                <c:pt idx="56">
                  <c:v>10.039999999999999</c:v>
                </c:pt>
                <c:pt idx="57">
                  <c:v>10.135999999999999</c:v>
                </c:pt>
                <c:pt idx="58">
                  <c:v>10.24</c:v>
                </c:pt>
                <c:pt idx="59">
                  <c:v>10.336</c:v>
                </c:pt>
                <c:pt idx="60">
                  <c:v>10.44</c:v>
                </c:pt>
                <c:pt idx="61">
                  <c:v>10.536</c:v>
                </c:pt>
                <c:pt idx="62">
                  <c:v>10.64</c:v>
                </c:pt>
                <c:pt idx="63">
                  <c:v>10.736000000000001</c:v>
                </c:pt>
                <c:pt idx="64">
                  <c:v>10.84</c:v>
                </c:pt>
                <c:pt idx="65">
                  <c:v>10.936</c:v>
                </c:pt>
                <c:pt idx="66">
                  <c:v>11.04</c:v>
                </c:pt>
                <c:pt idx="67">
                  <c:v>11.135999999999999</c:v>
                </c:pt>
                <c:pt idx="68">
                  <c:v>11.24</c:v>
                </c:pt>
                <c:pt idx="69">
                  <c:v>11.336</c:v>
                </c:pt>
                <c:pt idx="70">
                  <c:v>11.44</c:v>
                </c:pt>
                <c:pt idx="71">
                  <c:v>11.536</c:v>
                </c:pt>
                <c:pt idx="72">
                  <c:v>11.648</c:v>
                </c:pt>
                <c:pt idx="73">
                  <c:v>11.736000000000001</c:v>
                </c:pt>
                <c:pt idx="74">
                  <c:v>11.84</c:v>
                </c:pt>
                <c:pt idx="75">
                  <c:v>11.936</c:v>
                </c:pt>
                <c:pt idx="76">
                  <c:v>12.04</c:v>
                </c:pt>
                <c:pt idx="77">
                  <c:v>12.135999999999999</c:v>
                </c:pt>
                <c:pt idx="78">
                  <c:v>12.24</c:v>
                </c:pt>
                <c:pt idx="79">
                  <c:v>12.336</c:v>
                </c:pt>
                <c:pt idx="80">
                  <c:v>12.44</c:v>
                </c:pt>
                <c:pt idx="81">
                  <c:v>12.536</c:v>
                </c:pt>
                <c:pt idx="82">
                  <c:v>12.64</c:v>
                </c:pt>
                <c:pt idx="83">
                  <c:v>12.744</c:v>
                </c:pt>
                <c:pt idx="84">
                  <c:v>12.84</c:v>
                </c:pt>
                <c:pt idx="85">
                  <c:v>12.944000000000001</c:v>
                </c:pt>
                <c:pt idx="86">
                  <c:v>13.04</c:v>
                </c:pt>
                <c:pt idx="87">
                  <c:v>13.144</c:v>
                </c:pt>
                <c:pt idx="88">
                  <c:v>13.24</c:v>
                </c:pt>
                <c:pt idx="89">
                  <c:v>13.343999999999999</c:v>
                </c:pt>
                <c:pt idx="90">
                  <c:v>13.44</c:v>
                </c:pt>
                <c:pt idx="91">
                  <c:v>13.544</c:v>
                </c:pt>
                <c:pt idx="92">
                  <c:v>13.64</c:v>
                </c:pt>
                <c:pt idx="93">
                  <c:v>13.744</c:v>
                </c:pt>
                <c:pt idx="94">
                  <c:v>13.84</c:v>
                </c:pt>
                <c:pt idx="95">
                  <c:v>13.944000000000001</c:v>
                </c:pt>
                <c:pt idx="96">
                  <c:v>14.04</c:v>
                </c:pt>
                <c:pt idx="97">
                  <c:v>14.144</c:v>
                </c:pt>
                <c:pt idx="98">
                  <c:v>14.24</c:v>
                </c:pt>
                <c:pt idx="99">
                  <c:v>14.343999999999999</c:v>
                </c:pt>
                <c:pt idx="100">
                  <c:v>14.44</c:v>
                </c:pt>
                <c:pt idx="101">
                  <c:v>14.544</c:v>
                </c:pt>
                <c:pt idx="102">
                  <c:v>14.64</c:v>
                </c:pt>
                <c:pt idx="103">
                  <c:v>14.744</c:v>
                </c:pt>
                <c:pt idx="104">
                  <c:v>14.84</c:v>
                </c:pt>
                <c:pt idx="105">
                  <c:v>14.944000000000001</c:v>
                </c:pt>
                <c:pt idx="106">
                  <c:v>15.04</c:v>
                </c:pt>
                <c:pt idx="107">
                  <c:v>15.144</c:v>
                </c:pt>
                <c:pt idx="108">
                  <c:v>15.24</c:v>
                </c:pt>
                <c:pt idx="109">
                  <c:v>15.343999999999999</c:v>
                </c:pt>
                <c:pt idx="110">
                  <c:v>15.44</c:v>
                </c:pt>
                <c:pt idx="111">
                  <c:v>15.544</c:v>
                </c:pt>
                <c:pt idx="112">
                  <c:v>15.64</c:v>
                </c:pt>
                <c:pt idx="113">
                  <c:v>15.744</c:v>
                </c:pt>
                <c:pt idx="114">
                  <c:v>15.84</c:v>
                </c:pt>
                <c:pt idx="115">
                  <c:v>15.944000000000001</c:v>
                </c:pt>
                <c:pt idx="116">
                  <c:v>16.04</c:v>
                </c:pt>
                <c:pt idx="117">
                  <c:v>16.143999999999998</c:v>
                </c:pt>
                <c:pt idx="118">
                  <c:v>16.239999999999998</c:v>
                </c:pt>
                <c:pt idx="119">
                  <c:v>16.344000000000001</c:v>
                </c:pt>
                <c:pt idx="120">
                  <c:v>16.440000000000001</c:v>
                </c:pt>
                <c:pt idx="121">
                  <c:v>16.544</c:v>
                </c:pt>
                <c:pt idx="122">
                  <c:v>16.648</c:v>
                </c:pt>
                <c:pt idx="123">
                  <c:v>16.744</c:v>
                </c:pt>
                <c:pt idx="124">
                  <c:v>16.84</c:v>
                </c:pt>
                <c:pt idx="125">
                  <c:v>16.943999999999999</c:v>
                </c:pt>
                <c:pt idx="126">
                  <c:v>17.047999999999998</c:v>
                </c:pt>
                <c:pt idx="127">
                  <c:v>17.143999999999998</c:v>
                </c:pt>
                <c:pt idx="128">
                  <c:v>17.248130816</c:v>
                </c:pt>
                <c:pt idx="129">
                  <c:v>17.344130816</c:v>
                </c:pt>
                <c:pt idx="130">
                  <c:v>17.448130815999999</c:v>
                </c:pt>
                <c:pt idx="131">
                  <c:v>17.544130815999999</c:v>
                </c:pt>
                <c:pt idx="132">
                  <c:v>17.648130815999998</c:v>
                </c:pt>
                <c:pt idx="133">
                  <c:v>17.744130815999998</c:v>
                </c:pt>
                <c:pt idx="134">
                  <c:v>17.848130816000001</c:v>
                </c:pt>
                <c:pt idx="135">
                  <c:v>17.944130816000001</c:v>
                </c:pt>
                <c:pt idx="136">
                  <c:v>18.048130816</c:v>
                </c:pt>
                <c:pt idx="137">
                  <c:v>18.144130816000001</c:v>
                </c:pt>
                <c:pt idx="138">
                  <c:v>18.248130816</c:v>
                </c:pt>
                <c:pt idx="139">
                  <c:v>18.344130816</c:v>
                </c:pt>
                <c:pt idx="140">
                  <c:v>18.448130815999999</c:v>
                </c:pt>
                <c:pt idx="141">
                  <c:v>18.544130815999999</c:v>
                </c:pt>
                <c:pt idx="142">
                  <c:v>18.648130815999998</c:v>
                </c:pt>
                <c:pt idx="143">
                  <c:v>18.744130815999998</c:v>
                </c:pt>
                <c:pt idx="144">
                  <c:v>18.848130816000001</c:v>
                </c:pt>
                <c:pt idx="145">
                  <c:v>18.944130816000001</c:v>
                </c:pt>
                <c:pt idx="146">
                  <c:v>19.048130816</c:v>
                </c:pt>
                <c:pt idx="147">
                  <c:v>19.144130816000001</c:v>
                </c:pt>
                <c:pt idx="148">
                  <c:v>19.248130816</c:v>
                </c:pt>
                <c:pt idx="149">
                  <c:v>19.344130816</c:v>
                </c:pt>
                <c:pt idx="150">
                  <c:v>19.448130815999999</c:v>
                </c:pt>
                <c:pt idx="151">
                  <c:v>19.544130815999999</c:v>
                </c:pt>
                <c:pt idx="152">
                  <c:v>19.648130815999998</c:v>
                </c:pt>
                <c:pt idx="153">
                  <c:v>19.744130815999998</c:v>
                </c:pt>
                <c:pt idx="154">
                  <c:v>19.848130816000001</c:v>
                </c:pt>
                <c:pt idx="155">
                  <c:v>19.944130816000001</c:v>
                </c:pt>
                <c:pt idx="156">
                  <c:v>20.048130816</c:v>
                </c:pt>
                <c:pt idx="157">
                  <c:v>20.144130816000001</c:v>
                </c:pt>
                <c:pt idx="158">
                  <c:v>20.248130816</c:v>
                </c:pt>
                <c:pt idx="159">
                  <c:v>20.344130816</c:v>
                </c:pt>
                <c:pt idx="160">
                  <c:v>20.448130815999999</c:v>
                </c:pt>
                <c:pt idx="161">
                  <c:v>20.544130815999999</c:v>
                </c:pt>
                <c:pt idx="162">
                  <c:v>20.648130815999998</c:v>
                </c:pt>
                <c:pt idx="163">
                  <c:v>20.744130815999998</c:v>
                </c:pt>
                <c:pt idx="164">
                  <c:v>20.848130816000001</c:v>
                </c:pt>
                <c:pt idx="165">
                  <c:v>20.952130816</c:v>
                </c:pt>
                <c:pt idx="166">
                  <c:v>21.048130816</c:v>
                </c:pt>
                <c:pt idx="167">
                  <c:v>21.144130816000001</c:v>
                </c:pt>
                <c:pt idx="168">
                  <c:v>21.248130816</c:v>
                </c:pt>
                <c:pt idx="169">
                  <c:v>21.352130815999999</c:v>
                </c:pt>
                <c:pt idx="170">
                  <c:v>21.448130815999999</c:v>
                </c:pt>
                <c:pt idx="171">
                  <c:v>21.552130815999998</c:v>
                </c:pt>
                <c:pt idx="172">
                  <c:v>21.648130815999998</c:v>
                </c:pt>
                <c:pt idx="173">
                  <c:v>21.752130816000001</c:v>
                </c:pt>
                <c:pt idx="174">
                  <c:v>21.848130816000001</c:v>
                </c:pt>
                <c:pt idx="175">
                  <c:v>21.952130816</c:v>
                </c:pt>
                <c:pt idx="176">
                  <c:v>22.048130816</c:v>
                </c:pt>
                <c:pt idx="177">
                  <c:v>22.152130816</c:v>
                </c:pt>
                <c:pt idx="178">
                  <c:v>22.248130816</c:v>
                </c:pt>
                <c:pt idx="179">
                  <c:v>22.352130815999999</c:v>
                </c:pt>
                <c:pt idx="180">
                  <c:v>22.448130815999999</c:v>
                </c:pt>
                <c:pt idx="181">
                  <c:v>22.552130815999998</c:v>
                </c:pt>
              </c:numCache>
            </c:numRef>
          </c:xVal>
          <c:yVal>
            <c:numRef>
              <c:f>Tabelle1!$M$47:$M$228</c:f>
              <c:numCache>
                <c:formatCode>General</c:formatCode>
                <c:ptCount val="182"/>
                <c:pt idx="0">
                  <c:v>-1.3852096162737E-2</c:v>
                </c:pt>
                <c:pt idx="1">
                  <c:v>-1.3845363631844999E-2</c:v>
                </c:pt>
                <c:pt idx="2">
                  <c:v>-1.3825203292072E-2</c:v>
                </c:pt>
                <c:pt idx="3">
                  <c:v>-1.3825049623847001E-2</c:v>
                </c:pt>
                <c:pt idx="4">
                  <c:v>-1.3822318054736001E-2</c:v>
                </c:pt>
                <c:pt idx="5">
                  <c:v>-1.3804411515594001E-2</c:v>
                </c:pt>
                <c:pt idx="6">
                  <c:v>-1.3800343498588E-2</c:v>
                </c:pt>
                <c:pt idx="7">
                  <c:v>-1.3815399259329E-2</c:v>
                </c:pt>
                <c:pt idx="8">
                  <c:v>-1.3829592615365999E-2</c:v>
                </c:pt>
                <c:pt idx="9">
                  <c:v>-1.3795632869005E-2</c:v>
                </c:pt>
                <c:pt idx="10">
                  <c:v>-1.3789755292236999E-2</c:v>
                </c:pt>
                <c:pt idx="11">
                  <c:v>-1.3784864917398E-2</c:v>
                </c:pt>
                <c:pt idx="12">
                  <c:v>-1.3784643262625001E-2</c:v>
                </c:pt>
                <c:pt idx="13">
                  <c:v>-1.3791522942483999E-2</c:v>
                </c:pt>
                <c:pt idx="14">
                  <c:v>-1.3794373720884E-2</c:v>
                </c:pt>
                <c:pt idx="15">
                  <c:v>-1.378579530865E-2</c:v>
                </c:pt>
                <c:pt idx="16">
                  <c:v>-1.3788629323243999E-2</c:v>
                </c:pt>
                <c:pt idx="17">
                  <c:v>-1.3807953335345E-2</c:v>
                </c:pt>
                <c:pt idx="18">
                  <c:v>-1.3827977702022E-2</c:v>
                </c:pt>
                <c:pt idx="19">
                  <c:v>-1.3740549795329999E-2</c:v>
                </c:pt>
                <c:pt idx="20">
                  <c:v>-1.3162696734071E-2</c:v>
                </c:pt>
                <c:pt idx="21">
                  <c:v>-1.2636732310057E-2</c:v>
                </c:pt>
                <c:pt idx="22">
                  <c:v>-1.208661776036E-2</c:v>
                </c:pt>
                <c:pt idx="23">
                  <c:v>-1.1575565673411E-2</c:v>
                </c:pt>
                <c:pt idx="24">
                  <c:v>-1.1010933667420999E-2</c:v>
                </c:pt>
                <c:pt idx="25">
                  <c:v>-1.0478452779353E-2</c:v>
                </c:pt>
                <c:pt idx="26">
                  <c:v>-9.933941997588E-3</c:v>
                </c:pt>
                <c:pt idx="27">
                  <c:v>-9.3994140625E-3</c:v>
                </c:pt>
                <c:pt idx="28">
                  <c:v>-8.8289547711609996E-3</c:v>
                </c:pt>
                <c:pt idx="29">
                  <c:v>-8.2945572212339991E-3</c:v>
                </c:pt>
                <c:pt idx="30">
                  <c:v>-7.7307545579969996E-3</c:v>
                </c:pt>
                <c:pt idx="31">
                  <c:v>-7.2034769691530004E-3</c:v>
                </c:pt>
                <c:pt idx="32">
                  <c:v>-6.6424887627359996E-3</c:v>
                </c:pt>
                <c:pt idx="33">
                  <c:v>-6.0768006369469997E-3</c:v>
                </c:pt>
                <c:pt idx="34">
                  <c:v>-5.5586127564310004E-3</c:v>
                </c:pt>
                <c:pt idx="35">
                  <c:v>-4.9970517866309997E-3</c:v>
                </c:pt>
                <c:pt idx="36">
                  <c:v>-4.4710300862790004E-3</c:v>
                </c:pt>
                <c:pt idx="37">
                  <c:v>-3.9162947796290001E-3</c:v>
                </c:pt>
                <c:pt idx="38">
                  <c:v>-3.401502966881E-3</c:v>
                </c:pt>
                <c:pt idx="39">
                  <c:v>-3.1384648755189998E-3</c:v>
                </c:pt>
                <c:pt idx="40">
                  <c:v>-3.124811919406E-3</c:v>
                </c:pt>
                <c:pt idx="41">
                  <c:v>-3.130632918328E-3</c:v>
                </c:pt>
                <c:pt idx="42">
                  <c:v>-3.1275469809769999E-3</c:v>
                </c:pt>
                <c:pt idx="43">
                  <c:v>-3.1412269454450001E-3</c:v>
                </c:pt>
                <c:pt idx="44">
                  <c:v>-3.1420118175450001E-3</c:v>
                </c:pt>
                <c:pt idx="45">
                  <c:v>-3.1194158364090002E-3</c:v>
                </c:pt>
                <c:pt idx="46">
                  <c:v>-3.1059489119800001E-3</c:v>
                </c:pt>
                <c:pt idx="47">
                  <c:v>-3.10769979842E-3</c:v>
                </c:pt>
                <c:pt idx="48">
                  <c:v>-3.1170018482950001E-3</c:v>
                </c:pt>
                <c:pt idx="49">
                  <c:v>-3.0916759278629999E-3</c:v>
                </c:pt>
                <c:pt idx="50">
                  <c:v>-3.1034979037939999E-3</c:v>
                </c:pt>
                <c:pt idx="51">
                  <c:v>-3.099673893303E-3</c:v>
                </c:pt>
                <c:pt idx="52">
                  <c:v>-3.1062068883329999E-3</c:v>
                </c:pt>
                <c:pt idx="53">
                  <c:v>-3.1104548834259998E-3</c:v>
                </c:pt>
                <c:pt idx="54">
                  <c:v>-3.1106187961999999E-3</c:v>
                </c:pt>
                <c:pt idx="55">
                  <c:v>-3.111670026556E-3</c:v>
                </c:pt>
                <c:pt idx="56">
                  <c:v>-3.1070469412949999E-3</c:v>
                </c:pt>
                <c:pt idx="57">
                  <c:v>-3.1282419804480001E-3</c:v>
                </c:pt>
                <c:pt idx="58">
                  <c:v>-3.128277836367E-3</c:v>
                </c:pt>
                <c:pt idx="59">
                  <c:v>-3.1104818917810002E-3</c:v>
                </c:pt>
                <c:pt idx="60">
                  <c:v>-3.0596088618039998E-3</c:v>
                </c:pt>
                <c:pt idx="61">
                  <c:v>-3.1031819526110001E-3</c:v>
                </c:pt>
                <c:pt idx="62">
                  <c:v>-3.0858649406580001E-3</c:v>
                </c:pt>
                <c:pt idx="63">
                  <c:v>-3.103739814833E-3</c:v>
                </c:pt>
                <c:pt idx="64">
                  <c:v>-3.0813138000670001E-3</c:v>
                </c:pt>
                <c:pt idx="65">
                  <c:v>-2.9039159417149998E-3</c:v>
                </c:pt>
                <c:pt idx="66">
                  <c:v>-2.7120148297399998E-3</c:v>
                </c:pt>
                <c:pt idx="67">
                  <c:v>-2.493107924238E-3</c:v>
                </c:pt>
                <c:pt idx="68">
                  <c:v>-2.2916039451960002E-3</c:v>
                </c:pt>
                <c:pt idx="69">
                  <c:v>-2.0983228459949999E-3</c:v>
                </c:pt>
                <c:pt idx="70">
                  <c:v>-1.9390869420020001E-3</c:v>
                </c:pt>
                <c:pt idx="71">
                  <c:v>-1.8590959953139999E-3</c:v>
                </c:pt>
                <c:pt idx="72">
                  <c:v>-1.865226891823E-3</c:v>
                </c:pt>
                <c:pt idx="73">
                  <c:v>-1.9352929666640001E-3</c:v>
                </c:pt>
                <c:pt idx="74">
                  <c:v>-2.003350993618E-3</c:v>
                </c:pt>
                <c:pt idx="75">
                  <c:v>-2.0569639746100001E-3</c:v>
                </c:pt>
                <c:pt idx="76">
                  <c:v>-2.1462379954759999E-3</c:v>
                </c:pt>
                <c:pt idx="77">
                  <c:v>-2.2262139245870002E-3</c:v>
                </c:pt>
                <c:pt idx="78">
                  <c:v>-2.2715388331559999E-3</c:v>
                </c:pt>
                <c:pt idx="79">
                  <c:v>-2.3467468563470001E-3</c:v>
                </c:pt>
                <c:pt idx="80">
                  <c:v>-2.4773478507999999E-3</c:v>
                </c:pt>
                <c:pt idx="81">
                  <c:v>-2.6022519450629999E-3</c:v>
                </c:pt>
                <c:pt idx="82">
                  <c:v>-2.756095957011E-3</c:v>
                </c:pt>
                <c:pt idx="83">
                  <c:v>-2.8482070192690002E-3</c:v>
                </c:pt>
                <c:pt idx="84">
                  <c:v>-2.9554828070099998E-3</c:v>
                </c:pt>
                <c:pt idx="85">
                  <c:v>-3.0531929805870002E-3</c:v>
                </c:pt>
                <c:pt idx="86">
                  <c:v>-3.2008809503170001E-3</c:v>
                </c:pt>
                <c:pt idx="87">
                  <c:v>-3.3200730104000001E-3</c:v>
                </c:pt>
                <c:pt idx="88">
                  <c:v>-3.4875208511949999E-3</c:v>
                </c:pt>
                <c:pt idx="89">
                  <c:v>-3.6572809331120002E-3</c:v>
                </c:pt>
                <c:pt idx="90">
                  <c:v>-3.8537429645659998E-3</c:v>
                </c:pt>
                <c:pt idx="91">
                  <c:v>-4.015245009214E-3</c:v>
                </c:pt>
                <c:pt idx="92">
                  <c:v>-4.25102096051E-3</c:v>
                </c:pt>
                <c:pt idx="93">
                  <c:v>-4.4599636457860001E-3</c:v>
                </c:pt>
                <c:pt idx="94">
                  <c:v>-4.6904757618900002E-3</c:v>
                </c:pt>
                <c:pt idx="95">
                  <c:v>-4.8845019191500003E-3</c:v>
                </c:pt>
                <c:pt idx="96">
                  <c:v>-5.1099997945130001E-3</c:v>
                </c:pt>
                <c:pt idx="97">
                  <c:v>-5.3541157394650001E-3</c:v>
                </c:pt>
                <c:pt idx="98">
                  <c:v>-5.6466506794100001E-3</c:v>
                </c:pt>
                <c:pt idx="99">
                  <c:v>-5.9126820415260004E-3</c:v>
                </c:pt>
                <c:pt idx="100">
                  <c:v>-6.1784680001439997E-3</c:v>
                </c:pt>
                <c:pt idx="101">
                  <c:v>-6.4465426839890004E-3</c:v>
                </c:pt>
                <c:pt idx="102">
                  <c:v>-6.7619127221409999E-3</c:v>
                </c:pt>
                <c:pt idx="103">
                  <c:v>-7.0408219471569996E-3</c:v>
                </c:pt>
                <c:pt idx="104">
                  <c:v>-7.311588618904E-3</c:v>
                </c:pt>
                <c:pt idx="105">
                  <c:v>-7.5895809568460003E-3</c:v>
                </c:pt>
                <c:pt idx="106">
                  <c:v>-7.8834090381860004E-3</c:v>
                </c:pt>
                <c:pt idx="107">
                  <c:v>-8.2151396200059994E-3</c:v>
                </c:pt>
                <c:pt idx="108">
                  <c:v>-8.5462033748630005E-3</c:v>
                </c:pt>
                <c:pt idx="109">
                  <c:v>-8.8667431846260001E-3</c:v>
                </c:pt>
                <c:pt idx="110">
                  <c:v>-9.1556208208200002E-3</c:v>
                </c:pt>
                <c:pt idx="111">
                  <c:v>-9.5278704538939996E-3</c:v>
                </c:pt>
                <c:pt idx="112">
                  <c:v>-9.8210340365769994E-3</c:v>
                </c:pt>
                <c:pt idx="113">
                  <c:v>-1.0110381990671E-2</c:v>
                </c:pt>
                <c:pt idx="114">
                  <c:v>-1.0408190079033E-2</c:v>
                </c:pt>
                <c:pt idx="115">
                  <c:v>-1.0705073364079E-2</c:v>
                </c:pt>
                <c:pt idx="116">
                  <c:v>-1.1048226617277E-2</c:v>
                </c:pt>
                <c:pt idx="117">
                  <c:v>-1.1383184231818E-2</c:v>
                </c:pt>
                <c:pt idx="118">
                  <c:v>-1.1639015749097001E-2</c:v>
                </c:pt>
                <c:pt idx="119">
                  <c:v>-1.1864036321640001E-2</c:v>
                </c:pt>
                <c:pt idx="120">
                  <c:v>-1.2032569386064999E-2</c:v>
                </c:pt>
                <c:pt idx="121">
                  <c:v>-1.2325301766396001E-2</c:v>
                </c:pt>
                <c:pt idx="122">
                  <c:v>-1.3077169656754E-2</c:v>
                </c:pt>
                <c:pt idx="123">
                  <c:v>-1.3866033405066E-2</c:v>
                </c:pt>
                <c:pt idx="124">
                  <c:v>-1.471367944032E-2</c:v>
                </c:pt>
                <c:pt idx="125">
                  <c:v>-1.5521284192801001E-2</c:v>
                </c:pt>
                <c:pt idx="126">
                  <c:v>-1.6263442113996E-2</c:v>
                </c:pt>
                <c:pt idx="127">
                  <c:v>-1.7189569771289999E-2</c:v>
                </c:pt>
                <c:pt idx="128">
                  <c:v>-1.8121847882867002E-2</c:v>
                </c:pt>
                <c:pt idx="129">
                  <c:v>-2.1690482273697999E-2</c:v>
                </c:pt>
                <c:pt idx="130">
                  <c:v>-2.3031303659082E-2</c:v>
                </c:pt>
                <c:pt idx="131">
                  <c:v>-2.3119328543543999E-2</c:v>
                </c:pt>
                <c:pt idx="132">
                  <c:v>-2.3188496008515001E-2</c:v>
                </c:pt>
                <c:pt idx="133">
                  <c:v>-2.3243071511387998E-2</c:v>
                </c:pt>
                <c:pt idx="134">
                  <c:v>-2.3324735462665998E-2</c:v>
                </c:pt>
                <c:pt idx="135">
                  <c:v>-2.3378975689411E-2</c:v>
                </c:pt>
                <c:pt idx="136">
                  <c:v>-2.3495599627494999E-2</c:v>
                </c:pt>
                <c:pt idx="137">
                  <c:v>-2.3541638627648E-2</c:v>
                </c:pt>
                <c:pt idx="138">
                  <c:v>-2.3582411929964998E-2</c:v>
                </c:pt>
                <c:pt idx="139">
                  <c:v>-2.3605041205882998E-2</c:v>
                </c:pt>
                <c:pt idx="140">
                  <c:v>-2.3650828748942001E-2</c:v>
                </c:pt>
                <c:pt idx="141">
                  <c:v>-2.3747190833092E-2</c:v>
                </c:pt>
                <c:pt idx="142">
                  <c:v>-2.3751318454743001E-2</c:v>
                </c:pt>
                <c:pt idx="143">
                  <c:v>-2.3829523473978001E-2</c:v>
                </c:pt>
                <c:pt idx="144">
                  <c:v>-2.380083501339E-2</c:v>
                </c:pt>
                <c:pt idx="145">
                  <c:v>-2.3845303803682001E-2</c:v>
                </c:pt>
                <c:pt idx="146">
                  <c:v>-2.3849906399846001E-2</c:v>
                </c:pt>
                <c:pt idx="147">
                  <c:v>-2.3903898894787001E-2</c:v>
                </c:pt>
                <c:pt idx="148">
                  <c:v>-2.3946598172187999E-2</c:v>
                </c:pt>
                <c:pt idx="149">
                  <c:v>-2.3900771513580998E-2</c:v>
                </c:pt>
                <c:pt idx="150">
                  <c:v>-2.3903030902147002E-2</c:v>
                </c:pt>
                <c:pt idx="151">
                  <c:v>-2.3905551061034001E-2</c:v>
                </c:pt>
                <c:pt idx="152">
                  <c:v>-2.3877806961537001E-2</c:v>
                </c:pt>
                <c:pt idx="153">
                  <c:v>-2.3932890966535E-2</c:v>
                </c:pt>
                <c:pt idx="154">
                  <c:v>-2.3873303085566001E-2</c:v>
                </c:pt>
                <c:pt idx="155">
                  <c:v>-2.3902779445052001E-2</c:v>
                </c:pt>
                <c:pt idx="156">
                  <c:v>-2.3938966915011999E-2</c:v>
                </c:pt>
                <c:pt idx="157">
                  <c:v>-2.3862848058343E-2</c:v>
                </c:pt>
                <c:pt idx="158">
                  <c:v>-2.3829950019717001E-2</c:v>
                </c:pt>
                <c:pt idx="159">
                  <c:v>-2.3659083992243E-2</c:v>
                </c:pt>
                <c:pt idx="160">
                  <c:v>-2.3938238620758001E-2</c:v>
                </c:pt>
                <c:pt idx="161">
                  <c:v>-2.3832159116864E-2</c:v>
                </c:pt>
                <c:pt idx="162">
                  <c:v>-2.3775016888976E-2</c:v>
                </c:pt>
                <c:pt idx="163">
                  <c:v>-2.3820118978619999E-2</c:v>
                </c:pt>
                <c:pt idx="164">
                  <c:v>-2.3851122707129E-2</c:v>
                </c:pt>
                <c:pt idx="165">
                  <c:v>-2.3888668045402E-2</c:v>
                </c:pt>
                <c:pt idx="166">
                  <c:v>-2.3896621540189001E-2</c:v>
                </c:pt>
                <c:pt idx="167">
                  <c:v>-2.3911925032734999E-2</c:v>
                </c:pt>
                <c:pt idx="168">
                  <c:v>-2.3927647620440001E-2</c:v>
                </c:pt>
                <c:pt idx="169">
                  <c:v>-2.3897390812636001E-2</c:v>
                </c:pt>
                <c:pt idx="170">
                  <c:v>-2.3977495729922998E-2</c:v>
                </c:pt>
                <c:pt idx="171">
                  <c:v>-2.3932976648212E-2</c:v>
                </c:pt>
                <c:pt idx="172">
                  <c:v>-2.4059351533651002E-2</c:v>
                </c:pt>
                <c:pt idx="173">
                  <c:v>-2.4054506793618001E-2</c:v>
                </c:pt>
                <c:pt idx="174">
                  <c:v>-2.4148102849721999E-2</c:v>
                </c:pt>
                <c:pt idx="175">
                  <c:v>-2.4138517677784001E-2</c:v>
                </c:pt>
                <c:pt idx="176">
                  <c:v>-2.4202754721046001E-2</c:v>
                </c:pt>
                <c:pt idx="177">
                  <c:v>-2.4233752861618999E-2</c:v>
                </c:pt>
                <c:pt idx="178">
                  <c:v>-2.4289155378937999E-2</c:v>
                </c:pt>
                <c:pt idx="179">
                  <c:v>-2.4257967248559002E-2</c:v>
                </c:pt>
                <c:pt idx="180">
                  <c:v>-2.4218775331973998E-2</c:v>
                </c:pt>
                <c:pt idx="181">
                  <c:v>-2.4167357012630002E-2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6FDC-465C-B8CD-BAAF6C501E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0533296"/>
        <c:axId val="530532968"/>
      </c:scatterChart>
      <c:valAx>
        <c:axId val="530533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0532968"/>
        <c:crosses val="autoZero"/>
        <c:crossBetween val="midCat"/>
      </c:valAx>
      <c:valAx>
        <c:axId val="530532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05332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36286951444164"/>
          <c:y val="2.9785580255779785E-2"/>
          <c:w val="0.83752991716454983"/>
          <c:h val="0.8309951552707931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0099"/>
              </a:solidFill>
            </c:spPr>
          </c:marker>
          <c:xVal>
            <c:numRef>
              <c:f>'analysis 3'!$C$5:$C$10</c:f>
              <c:numCache>
                <c:formatCode>General</c:formatCode>
                <c:ptCount val="6"/>
                <c:pt idx="0">
                  <c:v>30</c:v>
                </c:pt>
                <c:pt idx="1">
                  <c:v>20</c:v>
                </c:pt>
                <c:pt idx="2">
                  <c:v>15</c:v>
                </c:pt>
                <c:pt idx="3">
                  <c:v>12</c:v>
                </c:pt>
                <c:pt idx="4">
                  <c:v>10</c:v>
                </c:pt>
                <c:pt idx="5">
                  <c:v>8</c:v>
                </c:pt>
              </c:numCache>
            </c:numRef>
          </c:xVal>
          <c:yVal>
            <c:numRef>
              <c:f>'analysis 3'!$D$5:$D$10</c:f>
              <c:numCache>
                <c:formatCode>General</c:formatCode>
                <c:ptCount val="6"/>
                <c:pt idx="0">
                  <c:v>374</c:v>
                </c:pt>
                <c:pt idx="1">
                  <c:v>136</c:v>
                </c:pt>
                <c:pt idx="2">
                  <c:v>86</c:v>
                </c:pt>
                <c:pt idx="3">
                  <c:v>42</c:v>
                </c:pt>
                <c:pt idx="4">
                  <c:v>31</c:v>
                </c:pt>
                <c:pt idx="5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472-4566-9225-ACDB12CFD6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787264"/>
        <c:axId val="117797632"/>
      </c:scatterChart>
      <c:valAx>
        <c:axId val="117787264"/>
        <c:scaling>
          <c:logBase val="10"/>
          <c:orientation val="minMax"/>
          <c:max val="50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400" baseline="0"/>
            </a:pPr>
            <a:endParaRPr lang="de-DE"/>
          </a:p>
        </c:txPr>
        <c:crossAx val="117797632"/>
        <c:crosses val="autoZero"/>
        <c:crossBetween val="midCat"/>
      </c:valAx>
      <c:valAx>
        <c:axId val="117797632"/>
        <c:scaling>
          <c:logBase val="10"/>
          <c:orientation val="minMax"/>
          <c:min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de-DE"/>
          </a:p>
        </c:txPr>
        <c:crossAx val="117787264"/>
        <c:crossesAt val="1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 baseline="0"/>
      </a:pPr>
      <a:endParaRPr lang="de-DE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0.53159</cdr:y>
    </cdr:from>
    <cdr:to>
      <cdr:x>0.67914</cdr:x>
      <cdr:y>0.81624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2552217" y="170766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lIns="91440" tIns="45720" rIns="91440" bIns="45720" rtlCol="0" anchor="t"/>
        <a:lstStyle xmlns:a="http://schemas.openxmlformats.org/drawingml/2006/main"/>
        <a:p xmlns:a="http://schemas.openxmlformats.org/drawingml/2006/main">
          <a:pPr algn="l"/>
          <a:endParaRPr lang="en-US" sz="1100" dirty="0" smtClean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0.28459</cdr:x>
      <cdr:y>0.04834</cdr:y>
    </cdr:from>
    <cdr:to>
      <cdr:x>0.92137</cdr:x>
      <cdr:y>0.86329</cdr:y>
    </cdr:to>
    <cdr:cxnSp macro="">
      <cdr:nvCxnSpPr>
        <cdr:cNvPr id="4" name="Gerade Verbindung 3"/>
        <cdr:cNvCxnSpPr/>
      </cdr:nvCxnSpPr>
      <cdr:spPr bwMode="auto">
        <a:xfrm xmlns:a="http://schemas.openxmlformats.org/drawingml/2006/main" flipH="1">
          <a:off x="1275817" y="199248"/>
          <a:ext cx="2854723" cy="3359052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rgbClr val="000099"/>
          </a:solidFill>
          <a:prstDash val="dash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0.4274</cdr:x>
      <cdr:y>0.02514</cdr:y>
    </cdr:from>
    <cdr:to>
      <cdr:x>0.42832</cdr:x>
      <cdr:y>0.88876</cdr:y>
    </cdr:to>
    <cdr:cxnSp macro="">
      <cdr:nvCxnSpPr>
        <cdr:cNvPr id="8" name="Gerade Verbindung 7"/>
        <cdr:cNvCxnSpPr/>
      </cdr:nvCxnSpPr>
      <cdr:spPr bwMode="auto">
        <a:xfrm xmlns:a="http://schemas.openxmlformats.org/drawingml/2006/main" flipV="1">
          <a:off x="2044396" y="108439"/>
          <a:ext cx="4401" cy="372468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rgbClr val="FF3399"/>
          </a:solidFill>
          <a:prstDash val="sysDot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0.83242</cdr:x>
      <cdr:y>0.0773</cdr:y>
    </cdr:from>
    <cdr:to>
      <cdr:x>0.99611</cdr:x>
      <cdr:y>0.15816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4199728" y="353025"/>
          <a:ext cx="825867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pPr>
            <a:buNone/>
          </a:pPr>
          <a:r>
            <a:rPr lang="de-DE" sz="1800" b="1" dirty="0" smtClean="0">
              <a:solidFill>
                <a:srgbClr val="000099"/>
              </a:solidFill>
              <a:sym typeface="Symbol"/>
            </a:rPr>
            <a:t>    </a:t>
          </a:r>
          <a:r>
            <a:rPr lang="de-DE" sz="1800" b="1" dirty="0" smtClean="0">
              <a:solidFill>
                <a:srgbClr val="000099"/>
              </a:solidFill>
            </a:rPr>
            <a:t>E</a:t>
          </a:r>
          <a:r>
            <a:rPr lang="de-DE" sz="1800" b="1" baseline="30000" dirty="0" smtClean="0">
              <a:solidFill>
                <a:srgbClr val="000099"/>
              </a:solidFill>
            </a:rPr>
            <a:t>2</a:t>
          </a:r>
          <a:endParaRPr lang="de-DE" sz="1800" b="1" baseline="30000" dirty="0">
            <a:solidFill>
              <a:srgbClr val="000099"/>
            </a:solidFill>
          </a:endParaRPr>
        </a:p>
      </cdr:txBody>
    </cdr:sp>
  </cdr:relSizeAnchor>
  <cdr:relSizeAnchor xmlns:cdr="http://schemas.openxmlformats.org/drawingml/2006/chartDrawing">
    <cdr:from>
      <cdr:x>0.48805</cdr:x>
      <cdr:y>0.4297</cdr:y>
    </cdr:from>
    <cdr:to>
      <cdr:x>0.61802</cdr:x>
      <cdr:y>0.63972</cdr:y>
    </cdr:to>
    <cdr:sp macro="" textlink="">
      <cdr:nvSpPr>
        <cdr:cNvPr id="3" name="Multiplizieren 2"/>
        <cdr:cNvSpPr/>
      </cdr:nvSpPr>
      <cdr:spPr bwMode="auto">
        <a:xfrm xmlns:a="http://schemas.openxmlformats.org/drawingml/2006/main">
          <a:off x="1802926" y="1235524"/>
          <a:ext cx="480124" cy="603890"/>
        </a:xfrm>
        <a:prstGeom xmlns:a="http://schemas.openxmlformats.org/drawingml/2006/main" prst="mathMultiply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vertOverflow="clip" vert="horz" wrap="none" lIns="18000" tIns="45720" rIns="5400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absSizeAnchor xmlns:cdr="http://schemas.openxmlformats.org/drawingml/2006/chartDrawing">
    <cdr:from>
      <cdr:x>0.33898</cdr:x>
      <cdr:y>0.91999</cdr:y>
    </cdr:from>
    <cdr:ext cx="1691038" cy="338553"/>
    <cdr:sp macro="" textlink="">
      <cdr:nvSpPr>
        <cdr:cNvPr id="5" name="Textfeld 4"/>
        <cdr:cNvSpPr txBox="1"/>
      </cdr:nvSpPr>
      <cdr:spPr bwMode="auto">
        <a:xfrm xmlns:a="http://schemas.openxmlformats.org/drawingml/2006/main">
          <a:off x="1621447" y="3967802"/>
          <a:ext cx="1691038" cy="33855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18000" rIns="54000" rtlCol="0">
          <a:spAutoFit/>
        </a:bodyPr>
        <a:lstStyle xmlns:a="http://schemas.openxmlformats.org/drawingml/2006/main"/>
        <a:p xmlns:a="http://schemas.openxmlformats.org/drawingml/2006/main">
          <a:pPr marL="0" eaLnBrk="1" hangingPunct="1">
            <a:buFontTx/>
            <a:buNone/>
          </a:pPr>
          <a:r>
            <a:rPr lang="en-US" sz="1400" b="1" dirty="0" smtClean="0">
              <a:latin typeface="+mj-lt"/>
            </a:rPr>
            <a:t> </a:t>
          </a:r>
          <a:r>
            <a:rPr lang="en-US" sz="1600" b="1" dirty="0" smtClean="0">
              <a:latin typeface="+mj-lt"/>
            </a:rPr>
            <a:t>energy [MeV/u]</a:t>
          </a:r>
        </a:p>
      </cdr:txBody>
    </cdr:sp>
  </cdr:absSizeAnchor>
  <cdr:relSizeAnchor xmlns:cdr="http://schemas.openxmlformats.org/drawingml/2006/chartDrawing">
    <cdr:from>
      <cdr:x>0</cdr:x>
      <cdr:y>0.30129</cdr:y>
    </cdr:from>
    <cdr:to>
      <cdr:x>0.07078</cdr:x>
      <cdr:y>0.56501</cdr:y>
    </cdr:to>
    <cdr:sp macro="" textlink="">
      <cdr:nvSpPr>
        <cdr:cNvPr id="9" name="Textfeld 1"/>
        <cdr:cNvSpPr txBox="1"/>
      </cdr:nvSpPr>
      <cdr:spPr bwMode="auto">
        <a:xfrm xmlns:a="http://schemas.openxmlformats.org/drawingml/2006/main" rot="-5400000">
          <a:off x="-497929" y="1698855"/>
          <a:ext cx="1137390" cy="33856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square" lIns="18000" rIns="5400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eaLnBrk="1" hangingPunct="1">
            <a:buFontTx/>
            <a:buNone/>
          </a:pPr>
          <a:r>
            <a:rPr lang="en-US" sz="1600" b="1" dirty="0" smtClean="0">
              <a:latin typeface="+mj-lt"/>
            </a:rPr>
            <a:t>half life [s]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01.07.2020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01.07.2020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ESR</a:t>
            </a:r>
            <a:r>
              <a:rPr lang="en-US" baseline="0" dirty="0" smtClean="0"/>
              <a:t> – early 90s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F6337-B528-4CBA-BC5C-2FC73AC408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85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040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9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3387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256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3387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696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35837" y="1396319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1" y="256265"/>
            <a:ext cx="1308924" cy="63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7807E-BF7B-495E-BAD5-58BC2594D40B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sp>
        <p:nvSpPr>
          <p:cNvPr id="3" name="Textfeld 2"/>
          <p:cNvSpPr txBox="1"/>
          <p:nvPr userDrawn="1"/>
        </p:nvSpPr>
        <p:spPr>
          <a:xfrm>
            <a:off x="4687531" y="6640769"/>
            <a:ext cx="3693191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/>
              <a:t>M. Steck   3</a:t>
            </a:r>
            <a:r>
              <a:rPr lang="en-US" sz="1200" baseline="30000" dirty="0" smtClean="0"/>
              <a:t>rd</a:t>
            </a:r>
            <a:r>
              <a:rPr lang="en-US" sz="1200" dirty="0" smtClean="0"/>
              <a:t> Beam Time Retreat </a:t>
            </a:r>
            <a:r>
              <a:rPr lang="en-US" sz="1200" baseline="0" dirty="0" smtClean="0"/>
              <a:t>June 17-19, 2020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4026810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367" y="749628"/>
            <a:ext cx="1007587" cy="48692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4995465" y="6645027"/>
            <a:ext cx="3493264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i="1" noProof="0" dirty="0" smtClean="0">
                <a:solidFill>
                  <a:srgbClr val="000099"/>
                </a:solidFill>
              </a:rPr>
              <a:t>M. Steck,</a:t>
            </a:r>
            <a:r>
              <a:rPr lang="en-US" sz="1000" i="1" baseline="0" noProof="0" dirty="0" smtClean="0">
                <a:solidFill>
                  <a:srgbClr val="000099"/>
                </a:solidFill>
              </a:rPr>
              <a:t> ARIES-APEC workshop, June 22 to July 1, 2020</a:t>
            </a:r>
            <a:endParaRPr lang="en-US" sz="1000" i="1" noProof="0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4995465" y="6645027"/>
            <a:ext cx="3757760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i="1" noProof="0" dirty="0" smtClean="0">
                <a:solidFill>
                  <a:srgbClr val="000099"/>
                </a:solidFill>
              </a:rPr>
              <a:t>M. Steck,</a:t>
            </a:r>
            <a:r>
              <a:rPr lang="en-US" sz="1000" i="1" baseline="0" noProof="0" dirty="0" smtClean="0">
                <a:solidFill>
                  <a:srgbClr val="000099"/>
                </a:solidFill>
              </a:rPr>
              <a:t> COOL’19, BINP Novosibirsk, September 23-27, 2019</a:t>
            </a:r>
            <a:endParaRPr lang="en-US" sz="1000" i="1" noProof="0" dirty="0" smtClean="0">
              <a:solidFill>
                <a:srgbClr val="000099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" y="20374"/>
            <a:ext cx="1211649" cy="58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98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2019300" y="6858000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Inhaltsplatzhalter 6"/>
          <p:cNvSpPr>
            <a:spLocks noGrp="1"/>
          </p:cNvSpPr>
          <p:nvPr>
            <p:ph sz="quarter" idx="11"/>
          </p:nvPr>
        </p:nvSpPr>
        <p:spPr>
          <a:xfrm>
            <a:off x="-3016250" y="1600200"/>
            <a:ext cx="1152525" cy="180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4784758" y="6611779"/>
            <a:ext cx="416973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i="1" noProof="0" dirty="0" smtClean="0">
                <a:solidFill>
                  <a:srgbClr val="000099"/>
                </a:solidFill>
              </a:rPr>
              <a:t>M. Steck,</a:t>
            </a:r>
            <a:r>
              <a:rPr lang="en-US" sz="1000" i="1" baseline="0" noProof="0" dirty="0" smtClean="0">
                <a:solidFill>
                  <a:srgbClr val="000099"/>
                </a:solidFill>
              </a:rPr>
              <a:t> SPARC Topical Workshop, </a:t>
            </a:r>
            <a:r>
              <a:rPr lang="en-US" sz="1000" i="1" baseline="0" noProof="0" dirty="0" err="1" smtClean="0">
                <a:solidFill>
                  <a:srgbClr val="000099"/>
                </a:solidFill>
              </a:rPr>
              <a:t>Caparica</a:t>
            </a:r>
            <a:r>
              <a:rPr lang="en-US" sz="1000" i="1" baseline="0" noProof="0" dirty="0" smtClean="0">
                <a:solidFill>
                  <a:srgbClr val="000099"/>
                </a:solidFill>
              </a:rPr>
              <a:t>, September 7-11, 2018</a:t>
            </a:r>
            <a:endParaRPr lang="en-US" sz="1000" i="1" noProof="0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34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3E99-7AE2-4006-9FAF-933E0426F002}" type="datetimeFigureOut">
              <a:rPr lang="de-DE" smtClean="0"/>
              <a:t>01.07.2020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36ED1-E14B-4EF6-A536-084B182F36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9096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Name/Vortragstitel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0461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7429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32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005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62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8" r:id="rId4"/>
    <p:sldLayoutId id="2147483659" r:id="rId5"/>
    <p:sldLayoutId id="2147483660" r:id="rId6"/>
    <p:sldLayoutId id="2147483663" r:id="rId7"/>
    <p:sldLayoutId id="2147483664" r:id="rId8"/>
    <p:sldLayoutId id="2147483665" r:id="rId9"/>
    <p:sldLayoutId id="2147483666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.xml"/><Relationship Id="rId7" Type="http://schemas.openxmlformats.org/officeDocument/2006/relationships/image" Target="../media/image3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3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jp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png"/><Relationship Id="rId4" Type="http://schemas.openxmlformats.org/officeDocument/2006/relationships/image" Target="../media/image4.wmf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9328" y="2408377"/>
            <a:ext cx="7824159" cy="2152104"/>
          </a:xfrm>
        </p:spPr>
        <p:txBody>
          <a:bodyPr/>
          <a:lstStyle/>
          <a:p>
            <a:r>
              <a:rPr lang="en-US" sz="3200" dirty="0" smtClean="0"/>
              <a:t>Manipulation Measures</a:t>
            </a:r>
            <a:br>
              <a:rPr lang="en-US" sz="3200" dirty="0" smtClean="0"/>
            </a:br>
            <a:r>
              <a:rPr lang="en-US" sz="3200" dirty="0" smtClean="0"/>
              <a:t>Including Cooling for Storage and</a:t>
            </a:r>
            <a:br>
              <a:rPr lang="en-US" sz="3200" dirty="0" smtClean="0"/>
            </a:br>
            <a:r>
              <a:rPr lang="en-US" sz="3200" dirty="0" smtClean="0"/>
              <a:t>Decelerating Highly Charged Isotopes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87063" y="4213534"/>
            <a:ext cx="6400800" cy="773015"/>
          </a:xfrm>
        </p:spPr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M. Steck, Accelerator Operations, Storage Rings,</a:t>
            </a:r>
          </a:p>
          <a:p>
            <a:r>
              <a:rPr lang="en-US" dirty="0" smtClean="0">
                <a:solidFill>
                  <a:srgbClr val="000099"/>
                </a:solidFill>
              </a:rPr>
              <a:t>GSI </a:t>
            </a:r>
            <a:r>
              <a:rPr lang="en-US" dirty="0" err="1" smtClean="0">
                <a:solidFill>
                  <a:srgbClr val="000099"/>
                </a:solidFill>
              </a:rPr>
              <a:t>Helmholtzzentrum</a:t>
            </a:r>
            <a:r>
              <a:rPr lang="en-US" dirty="0" smtClean="0">
                <a:solidFill>
                  <a:srgbClr val="000099"/>
                </a:solidFill>
              </a:rPr>
              <a:t>, Darmstadt</a:t>
            </a:r>
            <a:endParaRPr lang="en-US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51827" y="2401064"/>
            <a:ext cx="4688473" cy="413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382169" y="2656904"/>
            <a:ext cx="1277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en-US" altLang="en-US" sz="1600" dirty="0" err="1">
                <a:solidFill>
                  <a:srgbClr val="33CCFF"/>
                </a:solidFill>
              </a:rPr>
              <a:t>rf</a:t>
            </a:r>
            <a:r>
              <a:rPr lang="en-US" altLang="en-US" sz="1600" dirty="0">
                <a:solidFill>
                  <a:srgbClr val="33CCFF"/>
                </a:solidFill>
              </a:rPr>
              <a:t> amplitude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668520" y="5226037"/>
            <a:ext cx="11683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en-US" altLang="en-US" sz="1600" dirty="0">
                <a:solidFill>
                  <a:srgbClr val="FF3399"/>
                </a:solidFill>
              </a:rPr>
              <a:t>i</a:t>
            </a:r>
            <a:r>
              <a:rPr lang="en-US" altLang="en-US" sz="1600" dirty="0" smtClean="0">
                <a:solidFill>
                  <a:srgbClr val="FF3399"/>
                </a:solidFill>
              </a:rPr>
              <a:t>on </a:t>
            </a:r>
            <a:r>
              <a:rPr lang="en-US" altLang="en-US" sz="1600" dirty="0">
                <a:solidFill>
                  <a:srgbClr val="FF3399"/>
                </a:solidFill>
              </a:rPr>
              <a:t>current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3471357" y="4500563"/>
            <a:ext cx="984565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r" eaLnBrk="1" hangingPunct="1">
              <a:spcBef>
                <a:spcPct val="20000"/>
              </a:spcBef>
              <a:buFontTx/>
              <a:buNone/>
            </a:pPr>
            <a:r>
              <a:rPr lang="en-US" altLang="en-US" sz="1600" dirty="0" smtClean="0">
                <a:solidFill>
                  <a:srgbClr val="339966"/>
                </a:solidFill>
              </a:rPr>
              <a:t>magnetic</a:t>
            </a:r>
          </a:p>
          <a:p>
            <a:pPr algn="r" eaLnBrk="1" hangingPunct="1">
              <a:spcBef>
                <a:spcPct val="20000"/>
              </a:spcBef>
              <a:buFontTx/>
              <a:buNone/>
            </a:pPr>
            <a:r>
              <a:rPr lang="en-US" altLang="en-US" sz="1600" dirty="0" smtClean="0">
                <a:solidFill>
                  <a:srgbClr val="339966"/>
                </a:solidFill>
              </a:rPr>
              <a:t>field</a:t>
            </a:r>
            <a:endParaRPr lang="en-US" altLang="en-US" sz="1600" dirty="0">
              <a:solidFill>
                <a:srgbClr val="339966"/>
              </a:solidFill>
            </a:endParaRPr>
          </a:p>
        </p:txBody>
      </p:sp>
      <p:sp>
        <p:nvSpPr>
          <p:cNvPr id="9228" name="Text Box 15"/>
          <p:cNvSpPr txBox="1">
            <a:spLocks noChangeArrowheads="1"/>
          </p:cNvSpPr>
          <p:nvPr/>
        </p:nvSpPr>
        <p:spPr bwMode="auto">
          <a:xfrm>
            <a:off x="331010" y="1327150"/>
            <a:ext cx="3188693" cy="40011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solidFill>
              <a:srgbClr val="FF00FF"/>
            </a:solidFill>
          </a:ln>
          <a:effectLst/>
          <a:extLst/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de-DE" altLang="en-US" sz="2000" dirty="0">
                <a:solidFill>
                  <a:srgbClr val="FF3399"/>
                </a:solidFill>
              </a:rPr>
              <a:t>Ni</a:t>
            </a:r>
            <a:r>
              <a:rPr lang="de-DE" altLang="en-US" sz="2000" baseline="30000" dirty="0">
                <a:solidFill>
                  <a:srgbClr val="FF3399"/>
                </a:solidFill>
              </a:rPr>
              <a:t>28+</a:t>
            </a:r>
            <a:r>
              <a:rPr lang="de-DE" altLang="en-US" sz="2000" dirty="0">
                <a:solidFill>
                  <a:srgbClr val="FF3399"/>
                </a:solidFill>
              </a:rPr>
              <a:t> 400 </a:t>
            </a:r>
            <a:r>
              <a:rPr lang="de-DE" altLang="en-US" sz="2000" dirty="0">
                <a:solidFill>
                  <a:srgbClr val="FF3399"/>
                </a:solidFill>
                <a:sym typeface="Symbol" pitchFamily="82" charset="2"/>
              </a:rPr>
              <a:t> 30  4 </a:t>
            </a:r>
            <a:r>
              <a:rPr lang="de-DE" altLang="en-US" sz="2000" dirty="0" smtClean="0">
                <a:solidFill>
                  <a:srgbClr val="FF3399"/>
                </a:solidFill>
                <a:sym typeface="Symbol" pitchFamily="82" charset="2"/>
              </a:rPr>
              <a:t> </a:t>
            </a:r>
            <a:r>
              <a:rPr lang="de-DE" altLang="en-US" sz="2000" dirty="0" err="1" smtClean="0">
                <a:solidFill>
                  <a:srgbClr val="FF3399"/>
                </a:solidFill>
                <a:sym typeface="Symbol" pitchFamily="82" charset="2"/>
              </a:rPr>
              <a:t>MeV</a:t>
            </a:r>
            <a:r>
              <a:rPr lang="de-DE" altLang="en-US" sz="2000" dirty="0" smtClean="0">
                <a:solidFill>
                  <a:srgbClr val="FF3399"/>
                </a:solidFill>
                <a:sym typeface="Symbol" pitchFamily="82" charset="2"/>
              </a:rPr>
              <a:t>/u</a:t>
            </a:r>
            <a:endParaRPr lang="de-DE" altLang="en-US" sz="2000" dirty="0">
              <a:solidFill>
                <a:srgbClr val="FF3399"/>
              </a:solidFill>
              <a:sym typeface="Symbol" pitchFamily="82" charset="2"/>
            </a:endParaRPr>
          </a:p>
        </p:txBody>
      </p:sp>
      <p:sp>
        <p:nvSpPr>
          <p:cNvPr id="9229" name="Text Box 16"/>
          <p:cNvSpPr txBox="1">
            <a:spLocks noChangeArrowheads="1"/>
          </p:cNvSpPr>
          <p:nvPr/>
        </p:nvSpPr>
        <p:spPr bwMode="auto">
          <a:xfrm>
            <a:off x="396081" y="1733669"/>
            <a:ext cx="2986088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de-DE" altLang="en-US" sz="1800" dirty="0">
                <a:solidFill>
                  <a:srgbClr val="FF3399"/>
                </a:solidFill>
              </a:rPr>
              <a:t>1100 </a:t>
            </a:r>
            <a:r>
              <a:rPr lang="de-DE" altLang="en-US" sz="1800" dirty="0">
                <a:solidFill>
                  <a:srgbClr val="FF3399"/>
                </a:solidFill>
                <a:sym typeface="Symbol" pitchFamily="82" charset="2"/>
              </a:rPr>
              <a:t>A  180 A  25 A</a:t>
            </a:r>
          </a:p>
          <a:p>
            <a:pPr eaLnBrk="1" hangingPunct="1">
              <a:spcBef>
                <a:spcPct val="20000"/>
              </a:spcBef>
              <a:buFontTx/>
              <a:buNone/>
            </a:pPr>
            <a:r>
              <a:rPr lang="de-DE" altLang="en-US" sz="1800" dirty="0">
                <a:solidFill>
                  <a:srgbClr val="FF3399"/>
                </a:solidFill>
                <a:sym typeface="Symbol" pitchFamily="82" charset="2"/>
              </a:rPr>
              <a:t> </a:t>
            </a:r>
            <a:r>
              <a:rPr lang="de-DE" altLang="en-US" sz="1800" dirty="0" smtClean="0">
                <a:solidFill>
                  <a:srgbClr val="FF3399"/>
                </a:solidFill>
                <a:sym typeface="Symbol" pitchFamily="82" charset="2"/>
              </a:rPr>
              <a:t>           45</a:t>
            </a:r>
            <a:r>
              <a:rPr lang="de-DE" altLang="en-US" sz="1800" dirty="0">
                <a:solidFill>
                  <a:srgbClr val="FF3399"/>
                </a:solidFill>
                <a:sym typeface="Symbol" pitchFamily="82" charset="2"/>
              </a:rPr>
              <a:t>%          </a:t>
            </a:r>
            <a:r>
              <a:rPr lang="de-DE" altLang="en-US" sz="1800" dirty="0" smtClean="0">
                <a:solidFill>
                  <a:srgbClr val="FF3399"/>
                </a:solidFill>
                <a:sym typeface="Symbol" pitchFamily="82" charset="2"/>
              </a:rPr>
              <a:t>37%</a:t>
            </a:r>
            <a:endParaRPr lang="de-DE" altLang="en-US" sz="1800" dirty="0">
              <a:solidFill>
                <a:srgbClr val="FF3399"/>
              </a:solidFill>
              <a:sym typeface="Symbol" pitchFamily="82" charset="2"/>
            </a:endParaRPr>
          </a:p>
        </p:txBody>
      </p:sp>
      <p:sp>
        <p:nvSpPr>
          <p:cNvPr id="9236" name="Text Box 27"/>
          <p:cNvSpPr txBox="1">
            <a:spLocks noChangeArrowheads="1"/>
          </p:cNvSpPr>
          <p:nvPr/>
        </p:nvSpPr>
        <p:spPr bwMode="auto">
          <a:xfrm>
            <a:off x="3866106" y="1889889"/>
            <a:ext cx="1810794" cy="400110"/>
          </a:xfrm>
          <a:prstGeom prst="rect">
            <a:avLst/>
          </a:prstGeom>
          <a:solidFill>
            <a:srgbClr val="CCFFFF">
              <a:alpha val="48000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 wrap="squar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2000" dirty="0" err="1">
                <a:solidFill>
                  <a:srgbClr val="000099"/>
                </a:solidFill>
              </a:rPr>
              <a:t>cycle</a:t>
            </a:r>
            <a:r>
              <a:rPr lang="de-DE" altLang="en-US" sz="2000" dirty="0">
                <a:solidFill>
                  <a:srgbClr val="000099"/>
                </a:solidFill>
              </a:rPr>
              <a:t> </a:t>
            </a:r>
            <a:r>
              <a:rPr lang="de-DE" altLang="en-US" sz="2000" dirty="0" smtClean="0">
                <a:solidFill>
                  <a:srgbClr val="000099"/>
                </a:solidFill>
              </a:rPr>
              <a:t>time  45 </a:t>
            </a:r>
            <a:r>
              <a:rPr lang="de-DE" altLang="en-US" sz="2000" dirty="0">
                <a:solidFill>
                  <a:srgbClr val="000099"/>
                </a:solidFill>
              </a:rPr>
              <a:t>s</a:t>
            </a:r>
            <a:endParaRPr lang="en-US" altLang="en-US" sz="2000" dirty="0">
              <a:solidFill>
                <a:srgbClr val="000099"/>
              </a:solidFill>
            </a:endParaRPr>
          </a:p>
        </p:txBody>
      </p:sp>
      <p:sp>
        <p:nvSpPr>
          <p:cNvPr id="3" name="Textfeld 2"/>
          <p:cNvSpPr txBox="1"/>
          <p:nvPr/>
        </p:nvSpPr>
        <p:spPr bwMode="auto">
          <a:xfrm>
            <a:off x="3071039" y="2995662"/>
            <a:ext cx="8517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 rtlCol="0">
            <a:spAutoFit/>
          </a:bodyPr>
          <a:lstStyle/>
          <a:p>
            <a:pPr marL="0" eaLnBrk="1" hangingPunct="1">
              <a:buFontTx/>
              <a:buNone/>
            </a:pPr>
            <a:r>
              <a:rPr lang="de-DE" sz="1600" dirty="0" smtClean="0">
                <a:solidFill>
                  <a:srgbClr val="00CCFF"/>
                </a:solidFill>
                <a:latin typeface="+mn-lt"/>
              </a:rPr>
              <a:t>h=2 </a:t>
            </a:r>
            <a:r>
              <a:rPr lang="de-DE" sz="1600" dirty="0" smtClean="0">
                <a:solidFill>
                  <a:srgbClr val="00CCFF"/>
                </a:solidFill>
                <a:latin typeface="+mn-lt"/>
                <a:sym typeface="Symbol"/>
              </a:rPr>
              <a:t> </a:t>
            </a:r>
            <a:r>
              <a:rPr lang="de-DE" sz="1600" dirty="0" smtClean="0">
                <a:solidFill>
                  <a:srgbClr val="00CCFF"/>
                </a:solidFill>
                <a:latin typeface="+mn-lt"/>
              </a:rPr>
              <a:t>4</a:t>
            </a:r>
            <a:endParaRPr lang="de-DE" sz="1600" dirty="0">
              <a:solidFill>
                <a:srgbClr val="00CCFF"/>
              </a:solidFill>
              <a:latin typeface="+mn-lt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3782509" y="3336419"/>
            <a:ext cx="877598" cy="42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3782509" y="3374140"/>
            <a:ext cx="922841" cy="3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740796" y="181273"/>
            <a:ext cx="6303329" cy="584775"/>
          </a:xfrm>
          <a:prstGeom prst="rect">
            <a:avLst/>
          </a:prstGeom>
          <a:solidFill>
            <a:srgbClr val="FFCC99">
              <a:alpha val="60000"/>
            </a:srgb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Arial" charset="0"/>
              </a:rPr>
              <a:t>Typical ESR Deceleration Cycle</a:t>
            </a:r>
            <a:endParaRPr lang="en-US" altLang="en-US" sz="3200" dirty="0">
              <a:latin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631412" y="2624831"/>
            <a:ext cx="4634602" cy="295465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spcBef>
                <a:spcPts val="1200"/>
              </a:spcBef>
            </a:pPr>
            <a:r>
              <a:rPr lang="en-US" b="1" dirty="0" smtClean="0"/>
              <a:t>1) injection (at 400 MeV/u)</a:t>
            </a:r>
          </a:p>
          <a:p>
            <a:pPr algn="l">
              <a:spcBef>
                <a:spcPts val="1200"/>
              </a:spcBef>
            </a:pPr>
            <a:r>
              <a:rPr lang="en-US" b="1" dirty="0" smtClean="0"/>
              <a:t>2) stochastic/electron cooling</a:t>
            </a:r>
          </a:p>
          <a:p>
            <a:pPr algn="l">
              <a:spcBef>
                <a:spcPts val="1200"/>
              </a:spcBef>
            </a:pPr>
            <a:r>
              <a:rPr lang="en-US" b="1" dirty="0" smtClean="0"/>
              <a:t>3) deceleration to 30 MeV/u</a:t>
            </a:r>
          </a:p>
          <a:p>
            <a:pPr algn="l">
              <a:spcBef>
                <a:spcPts val="1200"/>
              </a:spcBef>
            </a:pPr>
            <a:r>
              <a:rPr lang="en-US" b="1" dirty="0" smtClean="0"/>
              <a:t>4) electron cooling</a:t>
            </a:r>
          </a:p>
          <a:p>
            <a:pPr algn="l">
              <a:spcBef>
                <a:spcPts val="1200"/>
              </a:spcBef>
            </a:pPr>
            <a:r>
              <a:rPr lang="en-US" b="1" dirty="0" smtClean="0"/>
              <a:t>5) changing </a:t>
            </a:r>
            <a:r>
              <a:rPr lang="en-US" b="1" dirty="0" err="1" smtClean="0"/>
              <a:t>rf</a:t>
            </a:r>
            <a:r>
              <a:rPr lang="en-US" b="1" dirty="0" smtClean="0"/>
              <a:t> harmonic 2 </a:t>
            </a:r>
            <a:r>
              <a:rPr lang="en-US" b="1" dirty="0" smtClean="0">
                <a:sym typeface="Symbol"/>
              </a:rPr>
              <a:t></a:t>
            </a:r>
            <a:r>
              <a:rPr lang="en-US" b="1" dirty="0" smtClean="0"/>
              <a:t> 4</a:t>
            </a:r>
          </a:p>
          <a:p>
            <a:pPr algn="l">
              <a:spcBef>
                <a:spcPts val="1200"/>
              </a:spcBef>
            </a:pPr>
            <a:r>
              <a:rPr lang="en-US" b="1" dirty="0" smtClean="0"/>
              <a:t>6) deceleration to final energy </a:t>
            </a:r>
          </a:p>
          <a:p>
            <a:pPr algn="l">
              <a:spcBef>
                <a:spcPts val="1200"/>
              </a:spcBef>
            </a:pPr>
            <a:r>
              <a:rPr lang="en-US" b="1" dirty="0" smtClean="0"/>
              <a:t>7) electron cooling, bunching, extraction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018583" y="5857813"/>
            <a:ext cx="340189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solidFill>
                  <a:srgbClr val="990000"/>
                </a:solidFill>
              </a:rPr>
              <a:t>maximum change of p (B</a:t>
            </a:r>
            <a:r>
              <a:rPr lang="en-US" dirty="0" smtClean="0">
                <a:solidFill>
                  <a:srgbClr val="990000"/>
                </a:solidFill>
                <a:sym typeface="Symbol"/>
              </a:rPr>
              <a:t>): 13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00835" y="2441159"/>
            <a:ext cx="367408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1)</a:t>
            </a:r>
            <a:endParaRPr lang="en-US" sz="1600" dirty="0" smtClean="0"/>
          </a:p>
        </p:txBody>
      </p:sp>
      <p:sp>
        <p:nvSpPr>
          <p:cNvPr id="19" name="Textfeld 18"/>
          <p:cNvSpPr txBox="1"/>
          <p:nvPr/>
        </p:nvSpPr>
        <p:spPr>
          <a:xfrm>
            <a:off x="924154" y="2420521"/>
            <a:ext cx="367408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2)</a:t>
            </a:r>
            <a:endParaRPr lang="en-US" sz="1600" dirty="0" smtClean="0"/>
          </a:p>
        </p:txBody>
      </p:sp>
      <p:sp>
        <p:nvSpPr>
          <p:cNvPr id="20" name="Textfeld 19"/>
          <p:cNvSpPr txBox="1"/>
          <p:nvPr/>
        </p:nvSpPr>
        <p:spPr>
          <a:xfrm>
            <a:off x="1664940" y="2416189"/>
            <a:ext cx="367408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3</a:t>
            </a:r>
            <a:r>
              <a:rPr lang="de-DE" sz="1600" dirty="0" smtClean="0"/>
              <a:t>)</a:t>
            </a:r>
            <a:endParaRPr lang="en-US" sz="1600" dirty="0" smtClean="0"/>
          </a:p>
        </p:txBody>
      </p:sp>
      <p:sp>
        <p:nvSpPr>
          <p:cNvPr id="21" name="Textfeld 20"/>
          <p:cNvSpPr txBox="1"/>
          <p:nvPr/>
        </p:nvSpPr>
        <p:spPr>
          <a:xfrm>
            <a:off x="2636064" y="2397139"/>
            <a:ext cx="367408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4</a:t>
            </a:r>
            <a:r>
              <a:rPr lang="de-DE" sz="1600" dirty="0" smtClean="0"/>
              <a:t>)</a:t>
            </a:r>
            <a:endParaRPr lang="en-US" sz="1600" dirty="0" smtClean="0"/>
          </a:p>
        </p:txBody>
      </p:sp>
      <p:sp>
        <p:nvSpPr>
          <p:cNvPr id="23" name="Textfeld 22"/>
          <p:cNvSpPr txBox="1"/>
          <p:nvPr/>
        </p:nvSpPr>
        <p:spPr>
          <a:xfrm>
            <a:off x="2978517" y="2400300"/>
            <a:ext cx="367408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5)</a:t>
            </a:r>
            <a:endParaRPr lang="en-US" sz="1600" dirty="0" smtClean="0"/>
          </a:p>
        </p:txBody>
      </p:sp>
      <p:sp>
        <p:nvSpPr>
          <p:cNvPr id="24" name="Textfeld 23"/>
          <p:cNvSpPr txBox="1"/>
          <p:nvPr/>
        </p:nvSpPr>
        <p:spPr>
          <a:xfrm>
            <a:off x="3521442" y="2390775"/>
            <a:ext cx="367408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6</a:t>
            </a:r>
            <a:r>
              <a:rPr lang="de-DE" sz="1600" dirty="0" smtClean="0"/>
              <a:t>)</a:t>
            </a:r>
            <a:endParaRPr lang="en-US" sz="1600" dirty="0" smtClean="0"/>
          </a:p>
        </p:txBody>
      </p:sp>
      <p:sp>
        <p:nvSpPr>
          <p:cNvPr id="25" name="Textfeld 24"/>
          <p:cNvSpPr txBox="1"/>
          <p:nvPr/>
        </p:nvSpPr>
        <p:spPr>
          <a:xfrm>
            <a:off x="4016742" y="2381250"/>
            <a:ext cx="367408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7)</a:t>
            </a:r>
            <a:endParaRPr lang="en-US" sz="1600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331010" y="1970017"/>
            <a:ext cx="3111749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1.2×10</a:t>
            </a:r>
            <a:r>
              <a:rPr lang="en-US" sz="1400" b="1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2.2×10</a:t>
            </a:r>
            <a:r>
              <a:rPr lang="en-US" sz="1400" b="1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5740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661479" y="198056"/>
            <a:ext cx="5192447" cy="584775"/>
          </a:xfrm>
          <a:prstGeom prst="rect">
            <a:avLst/>
          </a:prstGeom>
          <a:solidFill>
            <a:srgbClr val="FFCC99">
              <a:alpha val="60000"/>
            </a:srgb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3200" b="1" dirty="0" smtClean="0"/>
              <a:t>Efficiency of Deceleration</a:t>
            </a:r>
          </a:p>
        </p:txBody>
      </p:sp>
      <p:graphicFrame>
        <p:nvGraphicFramePr>
          <p:cNvPr id="4" name="Diagramm 3"/>
          <p:cNvGraphicFramePr>
            <a:graphicFrameLocks/>
          </p:cNvGraphicFramePr>
          <p:nvPr>
            <p:extLst/>
          </p:nvPr>
        </p:nvGraphicFramePr>
        <p:xfrm>
          <a:off x="0" y="3912779"/>
          <a:ext cx="4608000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m 4"/>
          <p:cNvGraphicFramePr>
            <a:graphicFrameLocks/>
          </p:cNvGraphicFramePr>
          <p:nvPr>
            <p:extLst/>
          </p:nvPr>
        </p:nvGraphicFramePr>
        <p:xfrm>
          <a:off x="4572000" y="3976577"/>
          <a:ext cx="4608000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138221" y="1204287"/>
            <a:ext cx="5654112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3399"/>
                </a:solidFill>
              </a:rPr>
              <a:t>deceleration cycle Bi</a:t>
            </a:r>
            <a:r>
              <a:rPr lang="en-US" sz="2000" b="1" baseline="30000" dirty="0" smtClean="0">
                <a:solidFill>
                  <a:srgbClr val="003399"/>
                </a:solidFill>
              </a:rPr>
              <a:t>83+</a:t>
            </a:r>
            <a:r>
              <a:rPr lang="en-US" sz="2000" b="1" dirty="0" smtClean="0">
                <a:solidFill>
                  <a:srgbClr val="003399"/>
                </a:solidFill>
              </a:rPr>
              <a:t> from 400 to 30 MeV/u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83" y="1867485"/>
            <a:ext cx="4488084" cy="189866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035" y="1850964"/>
            <a:ext cx="3992783" cy="197898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03832" y="1620652"/>
            <a:ext cx="4030270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b="1" dirty="0" smtClean="0">
                <a:solidFill>
                  <a:srgbClr val="006600"/>
                </a:solidFill>
              </a:rPr>
              <a:t>loss-free deceleration of some 10</a:t>
            </a:r>
            <a:r>
              <a:rPr lang="en-US" sz="1600" b="1" baseline="30000" dirty="0" smtClean="0">
                <a:solidFill>
                  <a:srgbClr val="006600"/>
                </a:solidFill>
              </a:rPr>
              <a:t>6</a:t>
            </a:r>
            <a:r>
              <a:rPr lang="en-US" sz="1600" b="1" dirty="0" smtClean="0">
                <a:solidFill>
                  <a:srgbClr val="006600"/>
                </a:solidFill>
              </a:rPr>
              <a:t> ions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145634" y="1582876"/>
            <a:ext cx="4001416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b="1" dirty="0" smtClean="0">
                <a:solidFill>
                  <a:srgbClr val="C00000"/>
                </a:solidFill>
              </a:rPr>
              <a:t>increasing loss above 10</a:t>
            </a:r>
            <a:r>
              <a:rPr lang="en-US" sz="1600" b="1" baseline="30000" dirty="0" smtClean="0">
                <a:solidFill>
                  <a:srgbClr val="C00000"/>
                </a:solidFill>
              </a:rPr>
              <a:t>7</a:t>
            </a:r>
            <a:r>
              <a:rPr lang="en-US" sz="1600" b="1" dirty="0" smtClean="0">
                <a:solidFill>
                  <a:srgbClr val="C00000"/>
                </a:solidFill>
              </a:rPr>
              <a:t> injected 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34984" y="1956364"/>
            <a:ext cx="686406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b="1" dirty="0" err="1" smtClean="0">
                <a:solidFill>
                  <a:srgbClr val="003399"/>
                </a:solidFill>
              </a:rPr>
              <a:t>stoch</a:t>
            </a:r>
            <a:r>
              <a:rPr lang="en-US" sz="1100" b="1" dirty="0" smtClean="0">
                <a:solidFill>
                  <a:srgbClr val="003399"/>
                </a:solidFill>
              </a:rPr>
              <a:t>.</a:t>
            </a:r>
            <a:br>
              <a:rPr lang="en-US" sz="1100" b="1" dirty="0" smtClean="0">
                <a:solidFill>
                  <a:srgbClr val="003399"/>
                </a:solidFill>
              </a:rPr>
            </a:br>
            <a:r>
              <a:rPr lang="en-US" sz="1100" b="1" dirty="0" smtClean="0">
                <a:solidFill>
                  <a:srgbClr val="003399"/>
                </a:solidFill>
              </a:rPr>
              <a:t>cooling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648348" y="3118858"/>
            <a:ext cx="732893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b="1" dirty="0" smtClean="0">
                <a:solidFill>
                  <a:srgbClr val="003399"/>
                </a:solidFill>
              </a:rPr>
              <a:t>electron</a:t>
            </a:r>
            <a:br>
              <a:rPr lang="en-US" sz="1100" b="1" dirty="0" smtClean="0">
                <a:solidFill>
                  <a:srgbClr val="003399"/>
                </a:solidFill>
              </a:rPr>
            </a:br>
            <a:r>
              <a:rPr lang="en-US" sz="1100" b="1" dirty="0" smtClean="0">
                <a:solidFill>
                  <a:srgbClr val="003399"/>
                </a:solidFill>
              </a:rPr>
              <a:t>cooling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999773" y="2480900"/>
            <a:ext cx="1015021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b="1" dirty="0" smtClean="0">
                <a:solidFill>
                  <a:srgbClr val="003399"/>
                </a:solidFill>
              </a:rPr>
              <a:t>deceleration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83812" y="2122999"/>
            <a:ext cx="1550504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>
                <a:solidFill>
                  <a:srgbClr val="000099"/>
                </a:solidFill>
              </a:rPr>
              <a:t>particle number</a:t>
            </a:r>
            <a:br>
              <a:rPr lang="en-US" sz="1200" dirty="0" smtClean="0">
                <a:solidFill>
                  <a:srgbClr val="000099"/>
                </a:solidFill>
              </a:rPr>
            </a:br>
            <a:r>
              <a:rPr lang="en-US" sz="1200" dirty="0" smtClean="0">
                <a:solidFill>
                  <a:srgbClr val="000099"/>
                </a:solidFill>
              </a:rPr>
              <a:t>during deceleration</a:t>
            </a:r>
          </a:p>
        </p:txBody>
      </p:sp>
    </p:spTree>
    <p:extLst>
      <p:ext uri="{BB962C8B-B14F-4D97-AF65-F5344CB8AC3E}">
        <p14:creationId xmlns:p14="http://schemas.microsoft.com/office/powerpoint/2010/main" val="29119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516063" y="185738"/>
            <a:ext cx="5080484" cy="584775"/>
          </a:xfrm>
          <a:prstGeom prst="rect">
            <a:avLst/>
          </a:prstGeom>
          <a:solidFill>
            <a:srgbClr val="FFCC99">
              <a:alpha val="60000"/>
            </a:srgbClr>
          </a:solidFill>
          <a:ln>
            <a:noFill/>
          </a:ln>
          <a:effectLst/>
          <a:extLst/>
        </p:spPr>
        <p:txBody>
          <a:bodyPr wrap="non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200" dirty="0" smtClean="0">
                <a:latin typeface="Arial" charset="0"/>
              </a:rPr>
              <a:t>Efficienc</a:t>
            </a:r>
            <a:r>
              <a:rPr lang="en-US" altLang="en-US" sz="3200" dirty="0">
                <a:latin typeface="Arial" charset="0"/>
              </a:rPr>
              <a:t>y</a:t>
            </a:r>
            <a:r>
              <a:rPr lang="en-US" altLang="en-US" sz="3200" dirty="0" smtClean="0">
                <a:latin typeface="Arial" charset="0"/>
              </a:rPr>
              <a:t> </a:t>
            </a:r>
            <a:r>
              <a:rPr lang="en-US" altLang="en-US" sz="3200" dirty="0">
                <a:latin typeface="Arial" charset="0"/>
              </a:rPr>
              <a:t>of </a:t>
            </a:r>
            <a:r>
              <a:rPr lang="en-US" altLang="en-US" sz="3200" dirty="0" smtClean="0">
                <a:latin typeface="Arial" charset="0"/>
              </a:rPr>
              <a:t>Deceleration</a:t>
            </a:r>
            <a:endParaRPr lang="en-US" altLang="en-US" sz="3200" dirty="0">
              <a:latin typeface="Arial" charset="0"/>
            </a:endParaRPr>
          </a:p>
        </p:txBody>
      </p:sp>
      <p:pic>
        <p:nvPicPr>
          <p:cNvPr id="10243" name="Picture 6" descr="TPps2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4" y="1858667"/>
            <a:ext cx="4815531" cy="382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106362" y="1190535"/>
            <a:ext cx="8027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indent="0" eaLnBrk="1" hangingPunct="1">
              <a:spcBef>
                <a:spcPts val="0"/>
              </a:spcBef>
              <a:buFontTx/>
              <a:buNone/>
            </a:pPr>
            <a:r>
              <a:rPr lang="en-US" altLang="en-US" sz="2000" dirty="0">
                <a:solidFill>
                  <a:srgbClr val="003399"/>
                </a:solidFill>
                <a:latin typeface="Arial" charset="0"/>
              </a:rPr>
              <a:t>Losses increase with </a:t>
            </a:r>
            <a:r>
              <a:rPr lang="en-US" altLang="en-US" sz="2000" dirty="0" smtClean="0">
                <a:solidFill>
                  <a:srgbClr val="003399"/>
                </a:solidFill>
                <a:latin typeface="Arial" charset="0"/>
              </a:rPr>
              <a:t>increase of initial stored particle </a:t>
            </a:r>
            <a:r>
              <a:rPr lang="en-US" altLang="en-US" sz="2000" dirty="0">
                <a:solidFill>
                  <a:srgbClr val="003399"/>
                </a:solidFill>
                <a:latin typeface="Arial" charset="0"/>
              </a:rPr>
              <a:t>number </a:t>
            </a:r>
            <a:r>
              <a:rPr lang="en-US" altLang="en-US" sz="2000" dirty="0" smtClean="0">
                <a:solidFill>
                  <a:srgbClr val="003399"/>
                </a:solidFill>
                <a:latin typeface="Arial" charset="0"/>
              </a:rPr>
              <a:t/>
            </a:r>
            <a:br>
              <a:rPr lang="en-US" altLang="en-US" sz="2000" dirty="0" smtClean="0">
                <a:solidFill>
                  <a:srgbClr val="003399"/>
                </a:solidFill>
                <a:latin typeface="Arial" charset="0"/>
              </a:rPr>
            </a:br>
            <a:r>
              <a:rPr lang="en-US" altLang="en-US" sz="2000" dirty="0" smtClean="0">
                <a:solidFill>
                  <a:srgbClr val="003399"/>
                </a:solidFill>
                <a:latin typeface="Arial" charset="0"/>
              </a:rPr>
              <a:t>most likely due to IBS</a:t>
            </a:r>
            <a:endParaRPr lang="en-US" altLang="en-US" sz="2000" dirty="0">
              <a:solidFill>
                <a:srgbClr val="003399"/>
              </a:solidFill>
              <a:latin typeface="Arial" charset="0"/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 flipV="1">
            <a:off x="-152239" y="5721391"/>
            <a:ext cx="9143839" cy="8177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 Verbindung 15"/>
          <p:cNvCxnSpPr/>
          <p:nvPr/>
        </p:nvCxnSpPr>
        <p:spPr bwMode="auto">
          <a:xfrm>
            <a:off x="8991600" y="5471298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feld 10"/>
          <p:cNvSpPr txBox="1"/>
          <p:nvPr/>
        </p:nvSpPr>
        <p:spPr>
          <a:xfrm>
            <a:off x="4926061" y="1864163"/>
            <a:ext cx="4346062" cy="31393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in a bunched beam during deceleration</a:t>
            </a:r>
            <a:br>
              <a:rPr lang="en-US" dirty="0" smtClean="0">
                <a:solidFill>
                  <a:srgbClr val="000099"/>
                </a:solidFill>
              </a:rPr>
            </a:br>
            <a:r>
              <a:rPr lang="en-US" dirty="0" smtClean="0">
                <a:solidFill>
                  <a:srgbClr val="000099"/>
                </a:solidFill>
              </a:rPr>
              <a:t>transverse emittance is growing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due to </a:t>
            </a:r>
            <a:r>
              <a:rPr lang="en-US" dirty="0" err="1" smtClean="0">
                <a:solidFill>
                  <a:srgbClr val="000099"/>
                </a:solidFill>
              </a:rPr>
              <a:t>intrabeam</a:t>
            </a:r>
            <a:r>
              <a:rPr lang="en-US" dirty="0" smtClean="0">
                <a:solidFill>
                  <a:srgbClr val="000099"/>
                </a:solidFill>
              </a:rPr>
              <a:t> scattering</a:t>
            </a:r>
          </a:p>
          <a:p>
            <a:pPr algn="l"/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smtClean="0">
                <a:solidFill>
                  <a:srgbClr val="000099"/>
                </a:solidFill>
              </a:rPr>
              <a:t>   no cooling,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   larger emittance of bunched beam</a:t>
            </a:r>
            <a:br>
              <a:rPr lang="en-US" dirty="0" smtClean="0">
                <a:solidFill>
                  <a:srgbClr val="000099"/>
                </a:solidFill>
              </a:rPr>
            </a:br>
            <a:r>
              <a:rPr lang="en-US" dirty="0" smtClean="0">
                <a:solidFill>
                  <a:srgbClr val="000099"/>
                </a:solidFill>
              </a:rPr>
              <a:t>and</a:t>
            </a:r>
            <a:br>
              <a:rPr lang="en-US" dirty="0" smtClean="0">
                <a:solidFill>
                  <a:srgbClr val="000099"/>
                </a:solidFill>
              </a:rPr>
            </a:br>
            <a:r>
              <a:rPr lang="en-US" dirty="0" smtClean="0">
                <a:solidFill>
                  <a:srgbClr val="000099"/>
                </a:solidFill>
              </a:rPr>
              <a:t>due to adiabatic emittance growth </a:t>
            </a:r>
            <a:r>
              <a:rPr lang="en-US" sz="1600" dirty="0" smtClean="0">
                <a:solidFill>
                  <a:srgbClr val="000099"/>
                </a:solidFill>
              </a:rPr>
              <a:t>(</a:t>
            </a:r>
            <a:r>
              <a:rPr lang="en-US" sz="1200" dirty="0" smtClean="0">
                <a:solidFill>
                  <a:srgbClr val="000099"/>
                </a:solidFill>
                <a:sym typeface="Symbol"/>
              </a:rPr>
              <a:t> </a:t>
            </a:r>
            <a:r>
              <a:rPr lang="en-US" sz="1600" dirty="0" smtClean="0">
                <a:solidFill>
                  <a:srgbClr val="000099"/>
                </a:solidFill>
                <a:sym typeface="Symbol"/>
              </a:rPr>
              <a:t>1/)</a:t>
            </a:r>
            <a:r>
              <a:rPr lang="en-US" dirty="0" smtClean="0">
                <a:solidFill>
                  <a:srgbClr val="000099"/>
                </a:solidFill>
              </a:rPr>
              <a:t/>
            </a:r>
            <a:br>
              <a:rPr lang="en-US" dirty="0" smtClean="0">
                <a:solidFill>
                  <a:srgbClr val="000099"/>
                </a:solidFill>
              </a:rPr>
            </a:br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>
                <a:solidFill>
                  <a:srgbClr val="000099"/>
                </a:solidFill>
              </a:rPr>
              <a:t>d</a:t>
            </a:r>
            <a:r>
              <a:rPr lang="en-US" dirty="0" smtClean="0">
                <a:solidFill>
                  <a:srgbClr val="000099"/>
                </a:solidFill>
              </a:rPr>
              <a:t>uring deceleration  the beam is also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approaching the space charge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dominated regime</a:t>
            </a:r>
          </a:p>
        </p:txBody>
      </p:sp>
      <p:pic>
        <p:nvPicPr>
          <p:cNvPr id="22" name="Picture 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977" y="5059316"/>
            <a:ext cx="3842971" cy="10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7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788" y="6201693"/>
            <a:ext cx="2310563" cy="24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8786883" y="6288757"/>
            <a:ext cx="204717" cy="222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feld 16"/>
          <p:cNvSpPr txBox="1"/>
          <p:nvPr/>
        </p:nvSpPr>
        <p:spPr>
          <a:xfrm>
            <a:off x="530013" y="5814316"/>
            <a:ext cx="3457998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 smtClean="0"/>
              <a:t>energies below 15 MeV/u require </a:t>
            </a:r>
            <a:br>
              <a:rPr lang="en-US" sz="1600" dirty="0" smtClean="0"/>
            </a:br>
            <a:r>
              <a:rPr lang="en-US" sz="1600" dirty="0" smtClean="0"/>
              <a:t>a change to a higher </a:t>
            </a:r>
            <a:r>
              <a:rPr lang="en-US" sz="1600" dirty="0" err="1" smtClean="0"/>
              <a:t>rf</a:t>
            </a:r>
            <a:r>
              <a:rPr lang="en-US" sz="1600" dirty="0" smtClean="0"/>
              <a:t> harmonic</a:t>
            </a:r>
            <a:br>
              <a:rPr lang="en-US" sz="1600" dirty="0" smtClean="0"/>
            </a:br>
            <a:r>
              <a:rPr lang="en-US" sz="1600" dirty="0" err="1" smtClean="0"/>
              <a:t>debunching</a:t>
            </a:r>
            <a:r>
              <a:rPr lang="en-US" sz="1600" dirty="0" smtClean="0"/>
              <a:t> (h=2), </a:t>
            </a:r>
            <a:r>
              <a:rPr lang="en-US" sz="1600" dirty="0" err="1" smtClean="0"/>
              <a:t>rebunching</a:t>
            </a:r>
            <a:r>
              <a:rPr lang="en-US" sz="1600" dirty="0" smtClean="0"/>
              <a:t> (h=4)</a:t>
            </a:r>
          </a:p>
        </p:txBody>
      </p:sp>
    </p:spTree>
    <p:extLst>
      <p:ext uri="{BB962C8B-B14F-4D97-AF65-F5344CB8AC3E}">
        <p14:creationId xmlns:p14="http://schemas.microsoft.com/office/powerpoint/2010/main" val="268814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6" name="Text Box 4"/>
          <p:cNvSpPr txBox="1">
            <a:spLocks noChangeArrowheads="1"/>
          </p:cNvSpPr>
          <p:nvPr/>
        </p:nvSpPr>
        <p:spPr bwMode="auto">
          <a:xfrm>
            <a:off x="1630191" y="209551"/>
            <a:ext cx="3899072" cy="584775"/>
          </a:xfrm>
          <a:prstGeom prst="rect">
            <a:avLst/>
          </a:prstGeom>
          <a:solidFill>
            <a:srgbClr val="FFCC99">
              <a:alpha val="60000"/>
            </a:srgbClr>
          </a:solidFill>
          <a:ln>
            <a:noFill/>
          </a:ln>
          <a:effectLst/>
        </p:spPr>
        <p:txBody>
          <a:bodyPr wrap="none" lIns="18000" rIns="54000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Arial" charset="0"/>
              </a:rPr>
              <a:t>Space Charge Limit</a:t>
            </a:r>
          </a:p>
        </p:txBody>
      </p:sp>
      <p:sp>
        <p:nvSpPr>
          <p:cNvPr id="525317" name="Text Box 5"/>
          <p:cNvSpPr txBox="1">
            <a:spLocks noChangeArrowheads="1"/>
          </p:cNvSpPr>
          <p:nvPr/>
        </p:nvSpPr>
        <p:spPr bwMode="auto">
          <a:xfrm>
            <a:off x="296863" y="1308100"/>
            <a:ext cx="5186362" cy="396875"/>
          </a:xfrm>
          <a:prstGeom prst="rect">
            <a:avLst/>
          </a:prstGeom>
          <a:solidFill>
            <a:srgbClr val="CCFFCC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54000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Space charge limit due to incoherent tune shift</a:t>
            </a:r>
          </a:p>
        </p:txBody>
      </p:sp>
      <p:pic>
        <p:nvPicPr>
          <p:cNvPr id="525318" name="Picture 6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803400"/>
            <a:ext cx="4333875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5319" name="Picture 7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2589213"/>
            <a:ext cx="2203450" cy="2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5320" name="Text Box 8"/>
          <p:cNvSpPr txBox="1">
            <a:spLocks noChangeArrowheads="1"/>
          </p:cNvSpPr>
          <p:nvPr/>
        </p:nvSpPr>
        <p:spPr bwMode="auto">
          <a:xfrm>
            <a:off x="233363" y="3217863"/>
            <a:ext cx="4318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en-US" sz="1800" b="0">
                <a:solidFill>
                  <a:srgbClr val="339966"/>
                </a:solidFill>
              </a:rPr>
              <a:t>at 4 MeV/u, for </a:t>
            </a:r>
            <a:r>
              <a:rPr lang="de-DE" altLang="en-US" sz="1800" b="0">
                <a:solidFill>
                  <a:srgbClr val="339966"/>
                </a:solidFill>
                <a:sym typeface="Symbol" pitchFamily="18" charset="2"/>
              </a:rPr>
              <a:t>Q</a:t>
            </a:r>
            <a:r>
              <a:rPr lang="de-DE" altLang="en-US" sz="1800" b="0" baseline="-25000">
                <a:solidFill>
                  <a:srgbClr val="339966"/>
                </a:solidFill>
                <a:sym typeface="Symbol" pitchFamily="18" charset="2"/>
              </a:rPr>
              <a:t>x</a:t>
            </a:r>
            <a:r>
              <a:rPr lang="de-DE" altLang="en-US" sz="1800" b="0">
                <a:solidFill>
                  <a:srgbClr val="339966"/>
                </a:solidFill>
                <a:sym typeface="Symbol" pitchFamily="18" charset="2"/>
              </a:rPr>
              <a:t>=0.1 and </a:t>
            </a:r>
            <a:r>
              <a:rPr lang="de-DE" altLang="en-US" sz="1800" b="0" baseline="-25000">
                <a:solidFill>
                  <a:srgbClr val="339966"/>
                </a:solidFill>
                <a:sym typeface="Symbol" pitchFamily="18" charset="2"/>
              </a:rPr>
              <a:t>x</a:t>
            </a:r>
            <a:r>
              <a:rPr lang="de-DE" altLang="en-US" sz="1800" b="0">
                <a:solidFill>
                  <a:srgbClr val="339966"/>
                </a:solidFill>
                <a:sym typeface="Symbol" pitchFamily="18" charset="2"/>
              </a:rPr>
              <a:t> = 1 mm mrad:</a:t>
            </a:r>
            <a:endParaRPr lang="de-DE" altLang="en-US" sz="1800" b="0" baseline="30000">
              <a:solidFill>
                <a:srgbClr val="339966"/>
              </a:solidFill>
              <a:sym typeface="Symbol" pitchFamily="18" charset="2"/>
            </a:endParaRPr>
          </a:p>
        </p:txBody>
      </p:sp>
      <p:pic>
        <p:nvPicPr>
          <p:cNvPr id="525325" name="Picture 13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594100"/>
            <a:ext cx="23336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5322" name="Text Box 10"/>
          <p:cNvSpPr txBox="1">
            <a:spLocks noChangeArrowheads="1"/>
          </p:cNvSpPr>
          <p:nvPr/>
        </p:nvSpPr>
        <p:spPr bwMode="auto">
          <a:xfrm>
            <a:off x="354013" y="3970338"/>
            <a:ext cx="3617912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en-US" sz="1800">
                <a:solidFill>
                  <a:srgbClr val="339966"/>
                </a:solidFill>
              </a:rPr>
              <a:t>Coasting (B=1):	Ne</a:t>
            </a:r>
            <a:r>
              <a:rPr lang="de-DE" altLang="en-US" sz="1800" baseline="30000">
                <a:solidFill>
                  <a:srgbClr val="339966"/>
                </a:solidFill>
              </a:rPr>
              <a:t>10+</a:t>
            </a:r>
            <a:r>
              <a:rPr lang="de-DE" altLang="en-US" sz="1800">
                <a:solidFill>
                  <a:srgbClr val="339966"/>
                </a:solidFill>
              </a:rPr>
              <a:t>: 1.8 </a:t>
            </a:r>
            <a:r>
              <a:rPr lang="de-DE" altLang="en-US" sz="1800">
                <a:solidFill>
                  <a:srgbClr val="339966"/>
                </a:solidFill>
                <a:sym typeface="Symbol" pitchFamily="18" charset="2"/>
              </a:rPr>
              <a:t> 10</a:t>
            </a:r>
            <a:r>
              <a:rPr lang="de-DE" altLang="en-US" sz="1800" baseline="30000">
                <a:solidFill>
                  <a:srgbClr val="339966"/>
                </a:solidFill>
                <a:sym typeface="Symbol" pitchFamily="18" charset="2"/>
              </a:rPr>
              <a:t>8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en-US" sz="1800">
                <a:solidFill>
                  <a:srgbClr val="339966"/>
                </a:solidFill>
                <a:sym typeface="Symbol" pitchFamily="18" charset="2"/>
              </a:rPr>
              <a:t>			Kr</a:t>
            </a:r>
            <a:r>
              <a:rPr lang="de-DE" altLang="en-US" sz="1800" baseline="30000">
                <a:solidFill>
                  <a:srgbClr val="339966"/>
                </a:solidFill>
                <a:sym typeface="Symbol" pitchFamily="18" charset="2"/>
              </a:rPr>
              <a:t>36+</a:t>
            </a:r>
            <a:r>
              <a:rPr lang="de-DE" altLang="en-US" sz="1800">
                <a:solidFill>
                  <a:srgbClr val="339966"/>
                </a:solidFill>
                <a:sym typeface="Symbol" pitchFamily="18" charset="2"/>
              </a:rPr>
              <a:t>: 5.8  10</a:t>
            </a:r>
            <a:r>
              <a:rPr lang="de-DE" altLang="en-US" sz="1800" baseline="30000">
                <a:solidFill>
                  <a:srgbClr val="339966"/>
                </a:solidFill>
                <a:sym typeface="Symbol" pitchFamily="18" charset="2"/>
              </a:rPr>
              <a:t>7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en-US" sz="1800">
                <a:solidFill>
                  <a:srgbClr val="339966"/>
                </a:solidFill>
                <a:sym typeface="Symbol" pitchFamily="18" charset="2"/>
              </a:rPr>
              <a:t>			 U</a:t>
            </a:r>
            <a:r>
              <a:rPr lang="de-DE" altLang="en-US" sz="1800" baseline="30000">
                <a:solidFill>
                  <a:srgbClr val="339966"/>
                </a:solidFill>
                <a:sym typeface="Symbol" pitchFamily="18" charset="2"/>
              </a:rPr>
              <a:t>92+</a:t>
            </a:r>
            <a:r>
              <a:rPr lang="de-DE" altLang="en-US" sz="1800">
                <a:solidFill>
                  <a:srgbClr val="339966"/>
                </a:solidFill>
                <a:sym typeface="Symbol" pitchFamily="18" charset="2"/>
              </a:rPr>
              <a:t>:  2.5  10</a:t>
            </a:r>
            <a:r>
              <a:rPr lang="de-DE" altLang="en-US" sz="1800" baseline="30000">
                <a:solidFill>
                  <a:srgbClr val="339966"/>
                </a:solidFill>
                <a:sym typeface="Symbol" pitchFamily="18" charset="2"/>
              </a:rPr>
              <a:t>7</a:t>
            </a:r>
            <a:r>
              <a:rPr lang="de-DE" altLang="en-US" sz="1800">
                <a:solidFill>
                  <a:srgbClr val="339966"/>
                </a:solidFill>
                <a:sym typeface="Symbol" pitchFamily="18" charset="2"/>
              </a:rPr>
              <a:t>   </a:t>
            </a:r>
            <a:r>
              <a:rPr lang="de-DE" altLang="en-US" sz="1800">
                <a:solidFill>
                  <a:srgbClr val="339966"/>
                </a:solidFill>
              </a:rPr>
              <a:t> </a:t>
            </a:r>
            <a:endParaRPr lang="en-US" altLang="en-US" sz="1800">
              <a:solidFill>
                <a:srgbClr val="339966"/>
              </a:solidFill>
            </a:endParaRPr>
          </a:p>
        </p:txBody>
      </p:sp>
      <p:sp>
        <p:nvSpPr>
          <p:cNvPr id="525323" name="Text Box 11"/>
          <p:cNvSpPr txBox="1">
            <a:spLocks noChangeArrowheads="1"/>
          </p:cNvSpPr>
          <p:nvPr/>
        </p:nvSpPr>
        <p:spPr bwMode="auto">
          <a:xfrm>
            <a:off x="360735" y="5118303"/>
            <a:ext cx="8290284" cy="111722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rIns="54000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en-US" altLang="en-US" sz="1800" dirty="0">
                <a:solidFill>
                  <a:srgbClr val="CC3300"/>
                </a:solidFill>
              </a:rPr>
              <a:t>For bunched beam the intensity limit is reduced by the bunching factor. </a:t>
            </a:r>
          </a:p>
          <a:p>
            <a:pPr eaLnBrk="1" hangingPunct="1">
              <a:spcBef>
                <a:spcPct val="35000"/>
              </a:spcBef>
              <a:buFontTx/>
              <a:buNone/>
            </a:pPr>
            <a:r>
              <a:rPr lang="en-US" altLang="en-US" sz="1800" dirty="0" smtClean="0">
                <a:solidFill>
                  <a:srgbClr val="339966"/>
                </a:solidFill>
              </a:rPr>
              <a:t>Experimental observation: </a:t>
            </a:r>
            <a:r>
              <a:rPr lang="en-US" altLang="en-US" sz="1800" dirty="0">
                <a:solidFill>
                  <a:srgbClr val="339966"/>
                </a:solidFill>
              </a:rPr>
              <a:t>w</a:t>
            </a:r>
            <a:r>
              <a:rPr lang="en-US" altLang="en-US" sz="1800" dirty="0" smtClean="0">
                <a:solidFill>
                  <a:srgbClr val="339966"/>
                </a:solidFill>
              </a:rPr>
              <a:t>ith </a:t>
            </a:r>
            <a:r>
              <a:rPr lang="en-US" altLang="en-US" sz="1800" dirty="0" err="1">
                <a:solidFill>
                  <a:srgbClr val="339966"/>
                </a:solidFill>
              </a:rPr>
              <a:t>rf</a:t>
            </a:r>
            <a:r>
              <a:rPr lang="en-US" altLang="en-US" sz="1800" dirty="0">
                <a:solidFill>
                  <a:srgbClr val="339966"/>
                </a:solidFill>
              </a:rPr>
              <a:t> amplitude 100 V (h=1) the bunching factor </a:t>
            </a:r>
            <a:r>
              <a:rPr lang="en-US" altLang="en-US" sz="1800" dirty="0" smtClean="0">
                <a:solidFill>
                  <a:srgbClr val="339966"/>
                </a:solidFill>
              </a:rPr>
              <a:t>is </a:t>
            </a:r>
            <a:r>
              <a:rPr lang="en-US" altLang="en-US" sz="1800" dirty="0">
                <a:solidFill>
                  <a:srgbClr val="339966"/>
                </a:solidFill>
              </a:rPr>
              <a:t>B </a:t>
            </a:r>
            <a:r>
              <a:rPr lang="en-US" altLang="en-US" sz="1800" dirty="0">
                <a:solidFill>
                  <a:srgbClr val="339966"/>
                </a:solidFill>
                <a:sym typeface="Symbol" pitchFamily="18" charset="2"/>
              </a:rPr>
              <a:t> </a:t>
            </a:r>
            <a:r>
              <a:rPr lang="en-US" altLang="en-US" sz="1800" dirty="0" smtClean="0">
                <a:solidFill>
                  <a:srgbClr val="339966"/>
                </a:solidFill>
                <a:sym typeface="Symbol" pitchFamily="18" charset="2"/>
              </a:rPr>
              <a:t>1/20.</a:t>
            </a:r>
          </a:p>
          <a:p>
            <a:pPr eaLnBrk="1" hangingPunct="1">
              <a:spcBef>
                <a:spcPct val="35000"/>
              </a:spcBef>
              <a:buFontTx/>
              <a:buNone/>
            </a:pPr>
            <a:r>
              <a:rPr lang="en-US" altLang="en-US" sz="1800" dirty="0" smtClean="0">
                <a:solidFill>
                  <a:srgbClr val="339966"/>
                </a:solidFill>
                <a:sym typeface="Symbol" pitchFamily="18" charset="2"/>
              </a:rPr>
              <a:t>Therefore good control of low </a:t>
            </a:r>
            <a:r>
              <a:rPr lang="en-US" altLang="en-US" sz="1800" dirty="0" err="1" smtClean="0">
                <a:solidFill>
                  <a:srgbClr val="339966"/>
                </a:solidFill>
                <a:sym typeface="Symbol" pitchFamily="18" charset="2"/>
              </a:rPr>
              <a:t>rf</a:t>
            </a:r>
            <a:r>
              <a:rPr lang="en-US" altLang="en-US" sz="1800" dirty="0" smtClean="0">
                <a:solidFill>
                  <a:srgbClr val="339966"/>
                </a:solidFill>
                <a:sym typeface="Symbol" pitchFamily="18" charset="2"/>
              </a:rPr>
              <a:t> amplitudes is mandatory.</a:t>
            </a:r>
          </a:p>
        </p:txBody>
      </p:sp>
      <p:sp>
        <p:nvSpPr>
          <p:cNvPr id="525327" name="Rectangle 15"/>
          <p:cNvSpPr>
            <a:spLocks noChangeArrowheads="1"/>
          </p:cNvSpPr>
          <p:nvPr/>
        </p:nvSpPr>
        <p:spPr bwMode="auto">
          <a:xfrm>
            <a:off x="923925" y="3571875"/>
            <a:ext cx="2609850" cy="381000"/>
          </a:xfrm>
          <a:prstGeom prst="rect">
            <a:avLst/>
          </a:prstGeom>
          <a:solidFill>
            <a:srgbClr val="CCFFCC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 anchor="ctr"/>
          <a:lstStyle/>
          <a:p>
            <a:endParaRPr lang="en-US"/>
          </a:p>
        </p:txBody>
      </p:sp>
      <p:sp>
        <p:nvSpPr>
          <p:cNvPr id="525328" name="Text Box 16"/>
          <p:cNvSpPr txBox="1">
            <a:spLocks noChangeArrowheads="1"/>
          </p:cNvSpPr>
          <p:nvPr/>
        </p:nvSpPr>
        <p:spPr bwMode="auto">
          <a:xfrm>
            <a:off x="4284663" y="4014788"/>
            <a:ext cx="4360862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en-US" sz="1800">
                <a:solidFill>
                  <a:srgbClr val="339966"/>
                </a:solidFill>
              </a:rPr>
              <a:t>Bunched (</a:t>
            </a:r>
            <a:r>
              <a:rPr lang="de-DE" altLang="en-US" sz="1800">
                <a:solidFill>
                  <a:srgbClr val="339966"/>
                </a:solidFill>
                <a:sym typeface="Symbol" pitchFamily="18" charset="2"/>
              </a:rPr>
              <a:t> 1s</a:t>
            </a:r>
            <a:r>
              <a:rPr lang="de-DE" altLang="en-US" sz="1800">
                <a:solidFill>
                  <a:srgbClr val="339966"/>
                </a:solidFill>
              </a:rPr>
              <a:t>, B=1/5):	Ne</a:t>
            </a:r>
            <a:r>
              <a:rPr lang="de-DE" altLang="en-US" sz="1800" baseline="30000">
                <a:solidFill>
                  <a:srgbClr val="339966"/>
                </a:solidFill>
              </a:rPr>
              <a:t>10+</a:t>
            </a:r>
            <a:r>
              <a:rPr lang="de-DE" altLang="en-US" sz="1800">
                <a:solidFill>
                  <a:srgbClr val="339966"/>
                </a:solidFill>
              </a:rPr>
              <a:t>: 4 </a:t>
            </a:r>
            <a:r>
              <a:rPr lang="de-DE" altLang="en-US" sz="1800">
                <a:solidFill>
                  <a:srgbClr val="339966"/>
                </a:solidFill>
                <a:sym typeface="Symbol" pitchFamily="18" charset="2"/>
              </a:rPr>
              <a:t> 10</a:t>
            </a:r>
            <a:r>
              <a:rPr lang="de-DE" altLang="en-US" sz="1800" baseline="30000">
                <a:solidFill>
                  <a:srgbClr val="339966"/>
                </a:solidFill>
                <a:sym typeface="Symbol" pitchFamily="18" charset="2"/>
              </a:rPr>
              <a:t>7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en-US" sz="1800">
                <a:solidFill>
                  <a:srgbClr val="339966"/>
                </a:solidFill>
                <a:sym typeface="Symbol" pitchFamily="18" charset="2"/>
              </a:rPr>
              <a:t>				Kr</a:t>
            </a:r>
            <a:r>
              <a:rPr lang="de-DE" altLang="en-US" sz="1800" baseline="30000">
                <a:solidFill>
                  <a:srgbClr val="339966"/>
                </a:solidFill>
                <a:sym typeface="Symbol" pitchFamily="18" charset="2"/>
              </a:rPr>
              <a:t>36+</a:t>
            </a:r>
            <a:r>
              <a:rPr lang="de-DE" altLang="en-US" sz="1800">
                <a:solidFill>
                  <a:srgbClr val="339966"/>
                </a:solidFill>
                <a:sym typeface="Symbol" pitchFamily="18" charset="2"/>
              </a:rPr>
              <a:t>: 1  10</a:t>
            </a:r>
            <a:r>
              <a:rPr lang="de-DE" altLang="en-US" sz="1800" baseline="30000">
                <a:solidFill>
                  <a:srgbClr val="339966"/>
                </a:solidFill>
                <a:sym typeface="Symbol" pitchFamily="18" charset="2"/>
              </a:rPr>
              <a:t>7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en-US" sz="1800">
                <a:solidFill>
                  <a:srgbClr val="339966"/>
                </a:solidFill>
                <a:sym typeface="Symbol" pitchFamily="18" charset="2"/>
              </a:rPr>
              <a:t>			 	 U</a:t>
            </a:r>
            <a:r>
              <a:rPr lang="de-DE" altLang="en-US" sz="1800" baseline="30000">
                <a:solidFill>
                  <a:srgbClr val="339966"/>
                </a:solidFill>
                <a:sym typeface="Symbol" pitchFamily="18" charset="2"/>
              </a:rPr>
              <a:t>92+</a:t>
            </a:r>
            <a:r>
              <a:rPr lang="de-DE" altLang="en-US" sz="1800">
                <a:solidFill>
                  <a:srgbClr val="339966"/>
                </a:solidFill>
                <a:sym typeface="Symbol" pitchFamily="18" charset="2"/>
              </a:rPr>
              <a:t>:  5  10</a:t>
            </a:r>
            <a:r>
              <a:rPr lang="de-DE" altLang="en-US" sz="1800" baseline="30000">
                <a:solidFill>
                  <a:srgbClr val="339966"/>
                </a:solidFill>
                <a:sym typeface="Symbol" pitchFamily="18" charset="2"/>
              </a:rPr>
              <a:t>6</a:t>
            </a:r>
            <a:r>
              <a:rPr lang="de-DE" altLang="en-US" sz="1800">
                <a:solidFill>
                  <a:srgbClr val="339966"/>
                </a:solidFill>
                <a:sym typeface="Symbol" pitchFamily="18" charset="2"/>
              </a:rPr>
              <a:t>   </a:t>
            </a:r>
            <a:r>
              <a:rPr lang="de-DE" altLang="en-US" sz="1800">
                <a:solidFill>
                  <a:srgbClr val="339966"/>
                </a:solidFill>
              </a:rPr>
              <a:t> </a:t>
            </a:r>
            <a:endParaRPr lang="en-US" altLang="en-US" sz="180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2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32139" y="150343"/>
            <a:ext cx="6240811" cy="584775"/>
          </a:xfrm>
          <a:prstGeom prst="rect">
            <a:avLst/>
          </a:prstGeom>
          <a:solidFill>
            <a:srgbClr val="FFCC99">
              <a:alpha val="60000"/>
            </a:srgb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3200" b="1" dirty="0" smtClean="0"/>
              <a:t>Modernized Beam Diagnostics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109" y="1800599"/>
            <a:ext cx="4421523" cy="205902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631" y="3961093"/>
            <a:ext cx="4245802" cy="215848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179423" y="2173396"/>
            <a:ext cx="1159292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>
                <a:solidFill>
                  <a:srgbClr val="FFFF00"/>
                </a:solidFill>
              </a:rPr>
              <a:t>deceleration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082099" y="2982033"/>
            <a:ext cx="910827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>
                <a:solidFill>
                  <a:srgbClr val="FFFF00"/>
                </a:solidFill>
              </a:rPr>
              <a:t>orbit shift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46825" y="1235978"/>
            <a:ext cx="6726125" cy="400110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b="1" dirty="0" smtClean="0"/>
              <a:t> </a:t>
            </a:r>
            <a:r>
              <a:rPr lang="en-US" sz="2000" b="1" dirty="0" smtClean="0"/>
              <a:t>bunched beam diagnostics with new BPM digitization</a:t>
            </a:r>
          </a:p>
        </p:txBody>
      </p:sp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1710251"/>
              </p:ext>
            </p:extLst>
          </p:nvPr>
        </p:nvGraphicFramePr>
        <p:xfrm>
          <a:off x="180022" y="2173396"/>
          <a:ext cx="5104434" cy="3212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120213" y="1698408"/>
            <a:ext cx="4185761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solidFill>
                  <a:srgbClr val="003399"/>
                </a:solidFill>
              </a:rPr>
              <a:t>horizontal beam position during a</a:t>
            </a:r>
            <a:br>
              <a:rPr lang="en-US" dirty="0" smtClean="0">
                <a:solidFill>
                  <a:srgbClr val="003399"/>
                </a:solidFill>
              </a:rPr>
            </a:br>
            <a:r>
              <a:rPr lang="en-US" dirty="0" smtClean="0">
                <a:solidFill>
                  <a:srgbClr val="003399"/>
                </a:solidFill>
              </a:rPr>
              <a:t>deceleration cycle from 75 to 15 MeV/u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817174" y="6179443"/>
            <a:ext cx="4326826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 smtClean="0">
                <a:solidFill>
                  <a:srgbClr val="7030A0"/>
                </a:solidFill>
              </a:rPr>
              <a:t>tune measurements with moderate excitation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520970" y="2949488"/>
            <a:ext cx="482824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/>
              <a:t>orbit</a:t>
            </a:r>
            <a:br>
              <a:rPr lang="en-US" sz="1200" dirty="0" smtClean="0"/>
            </a:br>
            <a:r>
              <a:rPr lang="en-US" sz="1200" dirty="0" smtClean="0"/>
              <a:t>shift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556652" y="3831386"/>
            <a:ext cx="1018227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/>
              <a:t>deceleration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984059" y="4157423"/>
            <a:ext cx="572593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/>
              <a:t>time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1871063" y="4453606"/>
            <a:ext cx="8072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5019724" y="2705034"/>
            <a:ext cx="561372" cy="276999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21599992" rev="5400000"/>
            </a:camera>
            <a:lightRig rig="threePt" dir="t"/>
          </a:scene3d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/>
              <a:t> time 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082099" y="1695958"/>
            <a:ext cx="1358064" cy="307777"/>
          </a:xfrm>
          <a:prstGeom prst="rect">
            <a:avLst/>
          </a:prstGeom>
          <a:solidFill>
            <a:srgbClr val="F8F8F8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/>
              <a:t>horizontal tune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223640" y="3901223"/>
            <a:ext cx="1149674" cy="307777"/>
          </a:xfrm>
          <a:prstGeom prst="rect">
            <a:avLst/>
          </a:prstGeom>
          <a:solidFill>
            <a:srgbClr val="F8F8F8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/>
              <a:t>vertical tune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36331" y="5539642"/>
            <a:ext cx="4621778" cy="923330"/>
          </a:xfrm>
          <a:prstGeom prst="rect">
            <a:avLst/>
          </a:prstGeom>
          <a:solidFill>
            <a:srgbClr val="FFFFCC">
              <a:alpha val="50196"/>
            </a:srgb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future optimization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of the deceleration cycle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is indispensable for highest intensities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of the decelerated beam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 flipV="1">
            <a:off x="5395688" y="2559306"/>
            <a:ext cx="0" cy="55760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hteck 14"/>
          <p:cNvSpPr/>
          <p:nvPr/>
        </p:nvSpPr>
        <p:spPr>
          <a:xfrm>
            <a:off x="27434" y="1720792"/>
            <a:ext cx="4789740" cy="3745020"/>
          </a:xfrm>
          <a:prstGeom prst="rect">
            <a:avLst/>
          </a:prstGeom>
          <a:noFill/>
          <a:ln w="6350">
            <a:solidFill>
              <a:srgbClr val="0033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Textfeld 22"/>
          <p:cNvSpPr txBox="1"/>
          <p:nvPr/>
        </p:nvSpPr>
        <p:spPr>
          <a:xfrm>
            <a:off x="-460404" y="3317906"/>
            <a:ext cx="1099981" cy="276999"/>
          </a:xfrm>
          <a:prstGeom prst="rect">
            <a:avLst/>
          </a:prstGeom>
          <a:noFill/>
          <a:scene3d>
            <a:camera prst="orthographicFront">
              <a:rot lat="0" lon="21599992" rev="5400000"/>
            </a:camera>
            <a:lightRig rig="threePt" dir="t"/>
          </a:scene3d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/>
              <a:t> </a:t>
            </a:r>
            <a:r>
              <a:rPr lang="en-US" sz="1100" dirty="0" smtClean="0"/>
              <a:t>position x [m]</a:t>
            </a:r>
            <a:r>
              <a:rPr lang="en-US" sz="1200" dirty="0" smtClean="0"/>
              <a:t> 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102873" y="2608400"/>
            <a:ext cx="665567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 smtClean="0">
                <a:solidFill>
                  <a:srgbClr val="000099"/>
                </a:solidFill>
              </a:rPr>
              <a:t>Pb</a:t>
            </a:r>
            <a:r>
              <a:rPr lang="en-US" sz="1600" baseline="30000" dirty="0" smtClean="0">
                <a:solidFill>
                  <a:srgbClr val="000099"/>
                </a:solidFill>
              </a:rPr>
              <a:t>78+</a:t>
            </a:r>
          </a:p>
        </p:txBody>
      </p:sp>
    </p:spTree>
    <p:extLst>
      <p:ext uri="{BB962C8B-B14F-4D97-AF65-F5344CB8AC3E}">
        <p14:creationId xmlns:p14="http://schemas.microsoft.com/office/powerpoint/2010/main" val="256615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reuschl\Desktop\C6_all_energi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5" r="7769" b="5381"/>
          <a:stretch/>
        </p:blipFill>
        <p:spPr bwMode="auto">
          <a:xfrm>
            <a:off x="182880" y="1439381"/>
            <a:ext cx="3773347" cy="515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/>
          <p:cNvSpPr txBox="1">
            <a:spLocks noChangeArrowheads="1"/>
          </p:cNvSpPr>
          <p:nvPr/>
        </p:nvSpPr>
        <p:spPr>
          <a:xfrm>
            <a:off x="393417" y="181114"/>
            <a:ext cx="6611205" cy="559561"/>
          </a:xfrm>
          <a:prstGeom prst="rect">
            <a:avLst/>
          </a:prstGeom>
          <a:solidFill>
            <a:srgbClr val="FFCC99">
              <a:alpha val="60000"/>
            </a:srgbClr>
          </a:solidFill>
        </p:spPr>
        <p:txBody>
          <a:bodyPr/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altLang="en-US" sz="2800" b="1" dirty="0" smtClean="0">
                <a:solidFill>
                  <a:schemeClr val="tx1"/>
                </a:solidFill>
                <a:effectLst/>
                <a:latin typeface="Arial" charset="0"/>
              </a:rPr>
              <a:t>Beam Parameters of Decelerated Ions</a:t>
            </a:r>
            <a:endParaRPr lang="en-US" altLang="en-US" sz="2800" b="1" dirty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774" name="Text Box 21"/>
          <p:cNvSpPr txBox="1">
            <a:spLocks noChangeArrowheads="1"/>
          </p:cNvSpPr>
          <p:nvPr/>
        </p:nvSpPr>
        <p:spPr bwMode="auto">
          <a:xfrm>
            <a:off x="4412090" y="1417056"/>
            <a:ext cx="3025774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 dirty="0" err="1" smtClean="0">
                <a:cs typeface="Arial" charset="0"/>
              </a:rPr>
              <a:t>Intrabeam</a:t>
            </a:r>
            <a:r>
              <a:rPr lang="en-US" altLang="en-US" sz="1800" dirty="0" smtClean="0">
                <a:cs typeface="Arial" charset="0"/>
              </a:rPr>
              <a:t> Scattering rate</a:t>
            </a:r>
            <a:endParaRPr lang="de-DE" altLang="en-US" sz="1800" dirty="0">
              <a:cs typeface="Arial" charset="0"/>
            </a:endParaRPr>
          </a:p>
        </p:txBody>
      </p:sp>
      <p:graphicFrame>
        <p:nvGraphicFramePr>
          <p:cNvPr id="32775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374147"/>
              </p:ext>
            </p:extLst>
          </p:nvPr>
        </p:nvGraphicFramePr>
        <p:xfrm>
          <a:off x="4451847" y="1810241"/>
          <a:ext cx="41656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Formel" r:id="rId4" imgW="2743200" imgH="457200" progId="Equation.3">
                  <p:embed/>
                </p:oleObj>
              </mc:Choice>
              <mc:Fallback>
                <p:oleObj name="Formel" r:id="rId4" imgW="2743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1847" y="1810241"/>
                        <a:ext cx="41656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4537354" y="2526771"/>
            <a:ext cx="3995004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in case of equipartitioning:</a:t>
            </a:r>
          </a:p>
          <a:p>
            <a:pPr algn="l"/>
            <a:r>
              <a:rPr lang="en-US" dirty="0" smtClean="0">
                <a:sym typeface="Symbol"/>
              </a:rPr>
              <a:t>emittance increases  proportional 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064796" y="1538890"/>
            <a:ext cx="1180131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b="1" dirty="0" smtClean="0"/>
              <a:t>n</a:t>
            </a:r>
            <a:r>
              <a:rPr lang="de-DE" sz="1200" b="1" baseline="-25000" dirty="0" smtClean="0"/>
              <a:t>e</a:t>
            </a:r>
            <a:r>
              <a:rPr lang="de-DE" sz="1200" b="1" dirty="0" smtClean="0"/>
              <a:t>=5</a:t>
            </a:r>
            <a:r>
              <a:rPr lang="de-DE" sz="1200" b="1" dirty="0" smtClean="0">
                <a:sym typeface="Symbol"/>
              </a:rPr>
              <a:t>10</a:t>
            </a:r>
            <a:r>
              <a:rPr lang="de-DE" sz="1200" b="1" baseline="30000" dirty="0">
                <a:sym typeface="Symbol"/>
              </a:rPr>
              <a:t>6</a:t>
            </a:r>
            <a:r>
              <a:rPr lang="de-DE" sz="1200" b="1" dirty="0" smtClean="0">
                <a:sym typeface="Symbol"/>
              </a:rPr>
              <a:t> cm</a:t>
            </a:r>
            <a:r>
              <a:rPr lang="de-DE" sz="1200" b="1" baseline="30000" dirty="0" smtClean="0">
                <a:sym typeface="Symbol"/>
              </a:rPr>
              <a:t>-3</a:t>
            </a:r>
            <a:endParaRPr lang="en-US" sz="1200" b="1" baseline="30000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2675998" y="5521904"/>
            <a:ext cx="487634" cy="338554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b="1" dirty="0" smtClean="0"/>
              <a:t>C</a:t>
            </a:r>
            <a:r>
              <a:rPr lang="de-DE" sz="1600" b="1" baseline="30000" dirty="0" smtClean="0"/>
              <a:t>6+</a:t>
            </a:r>
            <a:endParaRPr lang="en-US" sz="1600" b="1" baseline="30000" dirty="0" smtClean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01" y="3292124"/>
            <a:ext cx="2910699" cy="3142369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457575" y="5219700"/>
            <a:ext cx="260494" cy="142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614969" y="1182386"/>
            <a:ext cx="3461204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b="1" dirty="0" smtClean="0">
                <a:solidFill>
                  <a:srgbClr val="000099"/>
                </a:solidFill>
              </a:rPr>
              <a:t>equilibrium electron cooling - IBS</a:t>
            </a:r>
          </a:p>
        </p:txBody>
      </p:sp>
    </p:spTree>
    <p:extLst>
      <p:ext uri="{BB962C8B-B14F-4D97-AF65-F5344CB8AC3E}">
        <p14:creationId xmlns:p14="http://schemas.microsoft.com/office/powerpoint/2010/main" val="7957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15888" y="233363"/>
            <a:ext cx="7056000" cy="523220"/>
          </a:xfrm>
          <a:prstGeom prst="rect">
            <a:avLst/>
          </a:prstGeom>
          <a:solidFill>
            <a:srgbClr val="FFCC99">
              <a:alpha val="60000"/>
            </a:srgbClr>
          </a:solidFill>
          <a:ln>
            <a:noFill/>
          </a:ln>
          <a:effectLst/>
          <a:extLst/>
        </p:spPr>
        <p:txBody>
          <a:bodyPr wrap="non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 smtClean="0">
                <a:latin typeface="Arial" charset="0"/>
              </a:rPr>
              <a:t>Emittance of </a:t>
            </a:r>
            <a:r>
              <a:rPr lang="en-US" altLang="en-US" sz="2600" dirty="0" smtClean="0">
                <a:latin typeface="Arial" charset="0"/>
              </a:rPr>
              <a:t>Extracted</a:t>
            </a:r>
            <a:r>
              <a:rPr lang="en-US" altLang="en-US" sz="2800" dirty="0" smtClean="0">
                <a:latin typeface="Arial" charset="0"/>
              </a:rPr>
              <a:t>  </a:t>
            </a:r>
            <a:r>
              <a:rPr lang="en-US" altLang="en-US" sz="2800" dirty="0">
                <a:latin typeface="Arial" charset="0"/>
              </a:rPr>
              <a:t>Decelerated </a:t>
            </a:r>
            <a:r>
              <a:rPr lang="en-US" altLang="en-US" sz="2800" dirty="0" smtClean="0">
                <a:latin typeface="Arial" charset="0"/>
              </a:rPr>
              <a:t>Beam</a:t>
            </a:r>
            <a:endParaRPr lang="en-US" altLang="en-US" sz="2800" dirty="0">
              <a:latin typeface="Arial" charset="0"/>
            </a:endParaRPr>
          </a:p>
        </p:txBody>
      </p:sp>
      <p:pic>
        <p:nvPicPr>
          <p:cNvPr id="13" name="Picture 4" descr="HorizontalProfilesm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8" y="1890296"/>
            <a:ext cx="3780000" cy="2583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 descr="VertikalProfilesm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186" y="1920189"/>
            <a:ext cx="3708000" cy="253521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96764" y="1651148"/>
            <a:ext cx="1436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horizontal profile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642744" y="1690816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profile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876573" y="1266342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extracted beam</a:t>
            </a:r>
            <a:br>
              <a:rPr lang="en-US" dirty="0" smtClean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baseline="30000" dirty="0" smtClean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20+ </a:t>
            </a:r>
            <a:r>
              <a:rPr lang="en-US" dirty="0" smtClean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MeV/u</a:t>
            </a:r>
            <a:endParaRPr lang="en-US" dirty="0">
              <a:solidFill>
                <a:srgbClr val="00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 flipV="1">
            <a:off x="0" y="5471298"/>
            <a:ext cx="9143839" cy="8177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 Verbindung 15"/>
          <p:cNvCxnSpPr/>
          <p:nvPr/>
        </p:nvCxnSpPr>
        <p:spPr bwMode="auto">
          <a:xfrm>
            <a:off x="8991600" y="5471298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feld 10"/>
          <p:cNvSpPr txBox="1"/>
          <p:nvPr/>
        </p:nvSpPr>
        <p:spPr>
          <a:xfrm>
            <a:off x="482408" y="4857750"/>
            <a:ext cx="6314549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the increase of the beam emittance with intensity due to IBS</a:t>
            </a:r>
          </a:p>
          <a:p>
            <a:pPr algn="l"/>
            <a:r>
              <a:rPr lang="en-US" dirty="0" smtClean="0"/>
              <a:t>reflects in the beam size of the extracted cooled beam</a:t>
            </a:r>
          </a:p>
        </p:txBody>
      </p:sp>
    </p:spTree>
    <p:extLst>
      <p:ext uri="{BB962C8B-B14F-4D97-AF65-F5344CB8AC3E}">
        <p14:creationId xmlns:p14="http://schemas.microsoft.com/office/powerpoint/2010/main" val="268814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80806" y="212522"/>
            <a:ext cx="6509984" cy="584775"/>
          </a:xfrm>
          <a:prstGeom prst="rect">
            <a:avLst/>
          </a:prstGeom>
          <a:solidFill>
            <a:srgbClr val="FFCC99">
              <a:alpha val="6400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Arial" charset="0"/>
              </a:rPr>
              <a:t>Heating by </a:t>
            </a:r>
            <a:r>
              <a:rPr lang="en-US" altLang="en-US" sz="3200" dirty="0" err="1" smtClean="0">
                <a:latin typeface="Arial" charset="0"/>
              </a:rPr>
              <a:t>Intrabeam</a:t>
            </a:r>
            <a:r>
              <a:rPr lang="en-US" altLang="en-US" sz="3200" dirty="0" smtClean="0">
                <a:latin typeface="Arial" charset="0"/>
              </a:rPr>
              <a:t> Scattering</a:t>
            </a:r>
            <a:endParaRPr lang="en-US" altLang="en-US" sz="3200" dirty="0"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70058" y="1260391"/>
            <a:ext cx="835517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2060"/>
                </a:solidFill>
              </a:rPr>
              <a:t>Growth of Beam Emittanc</a:t>
            </a:r>
            <a:r>
              <a:rPr lang="en-US" sz="2400" b="1" dirty="0">
                <a:solidFill>
                  <a:srgbClr val="002060"/>
                </a:solidFill>
              </a:rPr>
              <a:t>e</a:t>
            </a:r>
            <a:r>
              <a:rPr lang="en-US" sz="2400" b="1" dirty="0" smtClean="0">
                <a:solidFill>
                  <a:srgbClr val="002060"/>
                </a:solidFill>
              </a:rPr>
              <a:t> due to </a:t>
            </a:r>
            <a:r>
              <a:rPr lang="en-US" sz="2400" b="1" dirty="0" err="1" smtClean="0">
                <a:solidFill>
                  <a:srgbClr val="002060"/>
                </a:solidFill>
              </a:rPr>
              <a:t>Intrabeam</a:t>
            </a:r>
            <a:r>
              <a:rPr lang="en-US" sz="2400" b="1" dirty="0" smtClean="0">
                <a:solidFill>
                  <a:srgbClr val="002060"/>
                </a:solidFill>
              </a:rPr>
              <a:t> Scattering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13" y="1660501"/>
            <a:ext cx="5754688" cy="464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806152" y="3106816"/>
            <a:ext cx="1685077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b="1" baseline="30000" dirty="0" smtClean="0">
                <a:solidFill>
                  <a:srgbClr val="006600"/>
                </a:solidFill>
              </a:rPr>
              <a:t>52</a:t>
            </a:r>
            <a:r>
              <a:rPr lang="de-DE" sz="1600" b="1" dirty="0" smtClean="0">
                <a:solidFill>
                  <a:srgbClr val="006600"/>
                </a:solidFill>
              </a:rPr>
              <a:t>Cr</a:t>
            </a:r>
            <a:r>
              <a:rPr lang="de-DE" sz="1600" b="1" baseline="30000" dirty="0" smtClean="0">
                <a:solidFill>
                  <a:srgbClr val="006600"/>
                </a:solidFill>
              </a:rPr>
              <a:t>23+</a:t>
            </a:r>
            <a:r>
              <a:rPr lang="de-DE" sz="1600" b="1" dirty="0" smtClean="0">
                <a:solidFill>
                  <a:srgbClr val="006600"/>
                </a:solidFill>
              </a:rPr>
              <a:t>  4 </a:t>
            </a:r>
            <a:r>
              <a:rPr lang="de-DE" sz="1600" b="1" dirty="0" err="1" smtClean="0">
                <a:solidFill>
                  <a:srgbClr val="006600"/>
                </a:solidFill>
              </a:rPr>
              <a:t>MeV</a:t>
            </a:r>
            <a:r>
              <a:rPr lang="de-DE" sz="1600" b="1" dirty="0" smtClean="0">
                <a:solidFill>
                  <a:srgbClr val="006600"/>
                </a:solidFill>
              </a:rPr>
              <a:t>/u</a:t>
            </a:r>
            <a:endParaRPr lang="en-US" sz="1600" b="1" dirty="0" smtClean="0">
              <a:solidFill>
                <a:srgbClr val="0066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1586" y="6302450"/>
            <a:ext cx="2331920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i="1" dirty="0" smtClean="0">
                <a:solidFill>
                  <a:srgbClr val="339966"/>
                </a:solidFill>
              </a:rPr>
              <a:t>P. </a:t>
            </a:r>
            <a:r>
              <a:rPr lang="de-DE" sz="1200" i="1" dirty="0" err="1" smtClean="0">
                <a:solidFill>
                  <a:srgbClr val="339966"/>
                </a:solidFill>
              </a:rPr>
              <a:t>Görgen</a:t>
            </a:r>
            <a:r>
              <a:rPr lang="de-DE" sz="1200" i="1" dirty="0" smtClean="0">
                <a:solidFill>
                  <a:srgbClr val="339966"/>
                </a:solidFill>
              </a:rPr>
              <a:t>, Master Thesis, 2011</a:t>
            </a:r>
            <a:endParaRPr lang="en-US" sz="1200" i="1" dirty="0" smtClean="0">
              <a:solidFill>
                <a:srgbClr val="339966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740504" y="1894610"/>
            <a:ext cx="3499676" cy="415498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stronger (faster) cooling </a:t>
            </a:r>
            <a:br>
              <a:rPr lang="en-US" dirty="0" smtClean="0"/>
            </a:br>
            <a:r>
              <a:rPr lang="en-US" dirty="0" smtClean="0"/>
              <a:t>results in faster IBS heating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for highly charged ions IBS</a:t>
            </a:r>
            <a:br>
              <a:rPr lang="en-US" dirty="0" smtClean="0"/>
            </a:br>
            <a:r>
              <a:rPr lang="en-US" dirty="0" smtClean="0"/>
              <a:t>is expected to scale with Q</a:t>
            </a:r>
            <a:r>
              <a:rPr lang="en-US" baseline="30000" dirty="0" smtClean="0"/>
              <a:t>4</a:t>
            </a:r>
            <a:r>
              <a:rPr lang="en-US" dirty="0" smtClean="0"/>
              <a:t>/A</a:t>
            </a:r>
            <a:r>
              <a:rPr lang="en-US" baseline="30000" dirty="0" smtClean="0"/>
              <a:t>2</a:t>
            </a:r>
          </a:p>
          <a:p>
            <a:pPr marL="285750" indent="-285750" algn="l">
              <a:buFont typeface="Symbol"/>
              <a:buChar char="Þ"/>
            </a:pPr>
            <a:r>
              <a:rPr lang="en-US" dirty="0" smtClean="0">
                <a:sym typeface="Symbol"/>
              </a:rPr>
              <a:t>highly charged uranium heats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up 10 times faster than Cr</a:t>
            </a:r>
            <a:r>
              <a:rPr lang="en-US" baseline="30000" dirty="0" smtClean="0">
                <a:sym typeface="Symbol"/>
              </a:rPr>
              <a:t>23+</a:t>
            </a:r>
          </a:p>
          <a:p>
            <a:pPr algn="l"/>
            <a:endParaRPr lang="en-US" baseline="30000" dirty="0">
              <a:sym typeface="Symbol"/>
            </a:endParaRPr>
          </a:p>
          <a:p>
            <a:pPr algn="l"/>
            <a:r>
              <a:rPr lang="en-US" dirty="0" smtClean="0">
                <a:sym typeface="Symbol"/>
              </a:rPr>
              <a:t>It is an open issue whether an </a:t>
            </a:r>
          </a:p>
          <a:p>
            <a:pPr algn="l"/>
            <a:r>
              <a:rPr lang="en-US" dirty="0" smtClean="0">
                <a:sym typeface="Symbol"/>
              </a:rPr>
              <a:t>efficient beam transport from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ESR to CRYRING can be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achieved with the present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extraction mode.</a:t>
            </a:r>
            <a:br>
              <a:rPr lang="en-US" dirty="0" smtClean="0">
                <a:sym typeface="Symbol"/>
              </a:rPr>
            </a:br>
            <a:endParaRPr lang="en-US" dirty="0" smtClean="0"/>
          </a:p>
          <a:p>
            <a:pPr algn="l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19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2521" y="222046"/>
            <a:ext cx="6962774" cy="492443"/>
          </a:xfrm>
          <a:prstGeom prst="rect">
            <a:avLst/>
          </a:prstGeom>
          <a:solidFill>
            <a:srgbClr val="FFCC99">
              <a:alpha val="63922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marL="0" indent="0" eaLnBrk="1" hangingPunct="1"/>
            <a:r>
              <a:rPr lang="en-US" altLang="en-US" sz="2600" dirty="0" smtClean="0">
                <a:latin typeface="Arial" charset="0"/>
              </a:rPr>
              <a:t>Loss during Bunching a Low Energy Beam</a:t>
            </a:r>
            <a:endParaRPr lang="en-US" altLang="en-US" sz="2600" dirty="0"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2" y="1775331"/>
            <a:ext cx="5618162" cy="425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392965" y="5023536"/>
            <a:ext cx="1564659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i="1" dirty="0" smtClean="0">
                <a:solidFill>
                  <a:srgbClr val="339966"/>
                </a:solidFill>
              </a:rPr>
              <a:t>P. </a:t>
            </a:r>
            <a:r>
              <a:rPr lang="de-DE" sz="1200" i="1" dirty="0" err="1" smtClean="0">
                <a:solidFill>
                  <a:srgbClr val="339966"/>
                </a:solidFill>
              </a:rPr>
              <a:t>Görgen</a:t>
            </a:r>
            <a:r>
              <a:rPr lang="de-DE" sz="1200" i="1" dirty="0" smtClean="0">
                <a:solidFill>
                  <a:srgbClr val="339966"/>
                </a:solidFill>
              </a:rPr>
              <a:t/>
            </a:r>
            <a:br>
              <a:rPr lang="de-DE" sz="1200" i="1" dirty="0" smtClean="0">
                <a:solidFill>
                  <a:srgbClr val="339966"/>
                </a:solidFill>
              </a:rPr>
            </a:br>
            <a:r>
              <a:rPr lang="de-DE" sz="1200" i="1" dirty="0" smtClean="0">
                <a:solidFill>
                  <a:srgbClr val="339966"/>
                </a:solidFill>
              </a:rPr>
              <a:t>Master Thesis, 2011</a:t>
            </a:r>
            <a:endParaRPr lang="en-US" sz="1200" i="1" dirty="0" smtClean="0">
              <a:solidFill>
                <a:srgbClr val="339966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46252" y="1292260"/>
            <a:ext cx="6295313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2060"/>
                </a:solidFill>
              </a:rPr>
              <a:t>Growth after Bunching the Cooled Coasting Beam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46251" y="6143319"/>
            <a:ext cx="5618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sym typeface="Symbol" pitchFamily="18" charset="2"/>
              </a:rPr>
              <a:t>  </a:t>
            </a:r>
            <a:r>
              <a:rPr lang="en-US" altLang="en-US" sz="1800" b="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Precise control of </a:t>
            </a:r>
            <a:r>
              <a:rPr lang="en-US" altLang="en-US" sz="1800" b="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rf</a:t>
            </a:r>
            <a:r>
              <a:rPr lang="en-US" altLang="en-US" sz="1800" b="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amplitude down to small values</a:t>
            </a:r>
          </a:p>
        </p:txBody>
      </p:sp>
    </p:spTree>
    <p:extLst>
      <p:ext uri="{BB962C8B-B14F-4D97-AF65-F5344CB8AC3E}">
        <p14:creationId xmlns:p14="http://schemas.microsoft.com/office/powerpoint/2010/main" val="76516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192351"/>
              </p:ext>
            </p:extLst>
          </p:nvPr>
        </p:nvGraphicFramePr>
        <p:xfrm>
          <a:off x="0" y="1893220"/>
          <a:ext cx="5045202" cy="4567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2159022" y="3775319"/>
            <a:ext cx="696024" cy="369332"/>
          </a:xfrm>
          <a:prstGeom prst="rect">
            <a:avLst/>
          </a:prstGeom>
          <a:solidFill>
            <a:srgbClr val="FFFFCC"/>
          </a:solidFill>
          <a:ln>
            <a:solidFill>
              <a:srgbClr val="9933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800" dirty="0" smtClean="0">
                <a:solidFill>
                  <a:srgbClr val="996600"/>
                </a:solidFill>
              </a:rPr>
              <a:t>Ne</a:t>
            </a:r>
            <a:r>
              <a:rPr lang="de-DE" sz="1800" baseline="30000" dirty="0" smtClean="0">
                <a:solidFill>
                  <a:srgbClr val="996600"/>
                </a:solidFill>
              </a:rPr>
              <a:t>10+</a:t>
            </a:r>
            <a:endParaRPr lang="en-US" sz="1800" baseline="30000" dirty="0">
              <a:solidFill>
                <a:srgbClr val="996600"/>
              </a:solidFill>
            </a:endParaRPr>
          </a:p>
        </p:txBody>
      </p:sp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965880" y="210286"/>
            <a:ext cx="5871659" cy="584775"/>
          </a:xfrm>
          <a:prstGeom prst="rect">
            <a:avLst/>
          </a:prstGeom>
          <a:solidFill>
            <a:srgbClr val="FFCC99">
              <a:alpha val="60000"/>
            </a:srgbClr>
          </a:solidFill>
          <a:ln>
            <a:noFill/>
          </a:ln>
          <a:effectLst/>
          <a:extLst/>
        </p:spPr>
        <p:txBody>
          <a:bodyPr wrap="squar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en-US" altLang="en-US" sz="3200" dirty="0">
                <a:latin typeface="Arial" charset="0"/>
              </a:rPr>
              <a:t>Low Energy Beams – Vacuum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947735" y="582630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400" b="0" dirty="0" smtClean="0">
                <a:solidFill>
                  <a:srgbClr val="FF3399"/>
                </a:solidFill>
              </a:rPr>
              <a:t>4</a:t>
            </a:r>
            <a:endParaRPr lang="en-US" sz="1400" b="0" dirty="0">
              <a:solidFill>
                <a:srgbClr val="FF3399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588064" y="3410978"/>
            <a:ext cx="696024" cy="369332"/>
          </a:xfrm>
          <a:prstGeom prst="rect">
            <a:avLst/>
          </a:prstGeom>
          <a:solidFill>
            <a:srgbClr val="FFFFCC"/>
          </a:solidFill>
          <a:ln w="127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800" dirty="0" smtClean="0">
                <a:solidFill>
                  <a:srgbClr val="000099"/>
                </a:solidFill>
              </a:rPr>
              <a:t>Xe</a:t>
            </a:r>
            <a:r>
              <a:rPr lang="de-DE" sz="1800" baseline="30000" dirty="0" smtClean="0">
                <a:solidFill>
                  <a:srgbClr val="000099"/>
                </a:solidFill>
              </a:rPr>
              <a:t>54+</a:t>
            </a:r>
            <a:endParaRPr lang="en-US" sz="1800" baseline="30000" dirty="0">
              <a:solidFill>
                <a:srgbClr val="000099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0845" y="1268671"/>
            <a:ext cx="4669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en-US" sz="18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of beam half life with</a:t>
            </a:r>
            <a:b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average pressure of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</a:t>
            </a:r>
            <a:r>
              <a:rPr lang="en-US" sz="1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1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 10</a:t>
            </a:r>
            <a:r>
              <a:rPr lang="en-US" sz="1800" b="1" baseline="30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-10</a:t>
            </a:r>
            <a:r>
              <a:rPr lang="en-US" sz="1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mbar</a:t>
            </a:r>
            <a:endParaRPr lang="en-US" sz="1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357791" y="5419437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>
                <a:sym typeface="Symbol"/>
              </a:rPr>
              <a:t></a:t>
            </a:r>
            <a:r>
              <a:rPr lang="de-DE" baseline="-25000" dirty="0" smtClean="0">
                <a:sym typeface="Symbol"/>
              </a:rPr>
              <a:t>REC </a:t>
            </a:r>
            <a:r>
              <a:rPr lang="de-DE" dirty="0" smtClean="0">
                <a:sym typeface="Symbol"/>
              </a:rPr>
              <a:t> Z</a:t>
            </a:r>
            <a:r>
              <a:rPr lang="de-DE" baseline="-25000" dirty="0" smtClean="0">
                <a:sym typeface="Symbol"/>
              </a:rPr>
              <a:t>P</a:t>
            </a:r>
            <a:r>
              <a:rPr lang="de-DE" sz="1600" dirty="0" smtClean="0">
                <a:sym typeface="Symbol"/>
              </a:rPr>
              <a:t> </a:t>
            </a:r>
            <a:endParaRPr lang="en-US" sz="1600" dirty="0"/>
          </a:p>
        </p:txBody>
      </p:sp>
      <p:sp>
        <p:nvSpPr>
          <p:cNvPr id="2" name="Multiplizieren 1"/>
          <p:cNvSpPr/>
          <p:nvPr/>
        </p:nvSpPr>
        <p:spPr bwMode="auto">
          <a:xfrm>
            <a:off x="1924365" y="3238500"/>
            <a:ext cx="695010" cy="684961"/>
          </a:xfrm>
          <a:prstGeom prst="mathMultiply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  <p:sp>
        <p:nvSpPr>
          <p:cNvPr id="12" name="Multiplizieren 11"/>
          <p:cNvSpPr/>
          <p:nvPr/>
        </p:nvSpPr>
        <p:spPr bwMode="auto">
          <a:xfrm flipH="1">
            <a:off x="2066143" y="3998474"/>
            <a:ext cx="162339" cy="194043"/>
          </a:xfrm>
          <a:prstGeom prst="mathMultiply">
            <a:avLst/>
          </a:prstGeom>
          <a:solidFill>
            <a:srgbClr val="99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8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925655" y="1235805"/>
            <a:ext cx="1262653" cy="338554"/>
          </a:xfrm>
          <a:prstGeom prst="rect">
            <a:avLst/>
          </a:prstGeom>
          <a:solidFill>
            <a:srgbClr val="CCFFCC">
              <a:alpha val="60000"/>
            </a:srgb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i="1" dirty="0" smtClean="0">
                <a:solidFill>
                  <a:srgbClr val="006600"/>
                </a:solidFill>
              </a:rPr>
              <a:t>V. </a:t>
            </a:r>
            <a:r>
              <a:rPr lang="de-DE" sz="1600" i="1" dirty="0" err="1" smtClean="0">
                <a:solidFill>
                  <a:srgbClr val="006600"/>
                </a:solidFill>
              </a:rPr>
              <a:t>Shevelko</a:t>
            </a:r>
            <a:endParaRPr lang="de-DE" sz="1600" i="1" dirty="0" smtClean="0">
              <a:solidFill>
                <a:srgbClr val="0066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645195" y="1231499"/>
            <a:ext cx="2538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9999"/>
                </a:solidFill>
                <a:latin typeface="+mj-lt"/>
                <a:cs typeface="Arial" panose="020B0604020202020204" pitchFamily="34" charset="0"/>
              </a:rPr>
              <a:t>simulation for CRYRING</a:t>
            </a:r>
            <a:endParaRPr lang="en-US" sz="1600" dirty="0">
              <a:solidFill>
                <a:srgbClr val="FF9999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3" name="Picture 19" descr="Lifeti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5358" y="1591837"/>
            <a:ext cx="3883255" cy="305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143022" y="4810229"/>
            <a:ext cx="3935270" cy="1323439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b="1" dirty="0" smtClean="0"/>
              <a:t>lifetime in the residual gas and </a:t>
            </a:r>
            <a:br>
              <a:rPr lang="en-US" sz="1600" b="1" dirty="0" smtClean="0"/>
            </a:br>
            <a:r>
              <a:rPr lang="en-US" sz="1600" b="1" dirty="0" smtClean="0"/>
              <a:t>cooling time can be of similar value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en-US" sz="1600" b="1" dirty="0" smtClean="0">
                <a:sym typeface="Symbol"/>
              </a:rPr>
              <a:t>excellent vacuum and fast cooling</a:t>
            </a:r>
          </a:p>
          <a:p>
            <a:pPr algn="l"/>
            <a:r>
              <a:rPr lang="en-US" sz="1600" b="1" dirty="0" smtClean="0">
                <a:sym typeface="Symbol"/>
              </a:rPr>
              <a:t>are crucial for low highly charged ions</a:t>
            </a:r>
            <a:br>
              <a:rPr lang="en-US" sz="1600" b="1" dirty="0" smtClean="0">
                <a:sym typeface="Symbol"/>
              </a:rPr>
            </a:br>
            <a:r>
              <a:rPr lang="en-US" sz="1600" b="1" dirty="0" smtClean="0">
                <a:sym typeface="Symbol"/>
              </a:rPr>
              <a:t>and rare isotopes at lowest energy</a:t>
            </a:r>
            <a:endParaRPr lang="en-US" sz="1600" b="1" dirty="0" smtClean="0"/>
          </a:p>
        </p:txBody>
      </p:sp>
      <p:sp>
        <p:nvSpPr>
          <p:cNvPr id="20" name="Multiplizieren 19"/>
          <p:cNvSpPr/>
          <p:nvPr/>
        </p:nvSpPr>
        <p:spPr bwMode="auto">
          <a:xfrm flipH="1">
            <a:off x="5045202" y="3807817"/>
            <a:ext cx="129597" cy="180653"/>
          </a:xfrm>
          <a:prstGeom prst="mathMultiply">
            <a:avLst/>
          </a:prstGeom>
          <a:solidFill>
            <a:srgbClr val="3399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8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  <p:sp>
        <p:nvSpPr>
          <p:cNvPr id="8" name="Plus 7"/>
          <p:cNvSpPr/>
          <p:nvPr/>
        </p:nvSpPr>
        <p:spPr>
          <a:xfrm>
            <a:off x="4284088" y="3175409"/>
            <a:ext cx="216000" cy="216000"/>
          </a:xfrm>
          <a:prstGeom prst="mathPlus">
            <a:avLst/>
          </a:prstGeom>
          <a:solidFill>
            <a:srgbClr val="3399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Plus 24"/>
          <p:cNvSpPr/>
          <p:nvPr/>
        </p:nvSpPr>
        <p:spPr>
          <a:xfrm>
            <a:off x="2997582" y="4837280"/>
            <a:ext cx="216000" cy="216000"/>
          </a:xfrm>
          <a:prstGeom prst="mathPlus">
            <a:avLst/>
          </a:prstGeom>
          <a:solidFill>
            <a:srgbClr val="3399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Textfeld 26"/>
          <p:cNvSpPr txBox="1"/>
          <p:nvPr/>
        </p:nvSpPr>
        <p:spPr>
          <a:xfrm>
            <a:off x="3270730" y="4890717"/>
            <a:ext cx="726481" cy="369332"/>
          </a:xfrm>
          <a:prstGeom prst="rect">
            <a:avLst/>
          </a:prstGeom>
          <a:solidFill>
            <a:srgbClr val="FFFFCC"/>
          </a:solidFill>
          <a:ln w="12700">
            <a:solidFill>
              <a:srgbClr val="339966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>
                <a:solidFill>
                  <a:srgbClr val="339966"/>
                </a:solidFill>
              </a:rPr>
              <a:t>Pb</a:t>
            </a:r>
            <a:r>
              <a:rPr lang="de-DE" sz="1800" baseline="30000" dirty="0" smtClean="0">
                <a:solidFill>
                  <a:srgbClr val="339966"/>
                </a:solidFill>
              </a:rPr>
              <a:t>82+</a:t>
            </a:r>
            <a:endParaRPr lang="en-US" sz="1800" baseline="30000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00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6" name="Group 26"/>
          <p:cNvGrpSpPr>
            <a:grpSpLocks/>
          </p:cNvGrpSpPr>
          <p:nvPr/>
        </p:nvGrpSpPr>
        <p:grpSpPr bwMode="auto">
          <a:xfrm>
            <a:off x="105607" y="1288036"/>
            <a:ext cx="3600000" cy="1253724"/>
            <a:chOff x="-2" y="754"/>
            <a:chExt cx="3200" cy="1179"/>
          </a:xfrm>
        </p:grpSpPr>
        <p:sp>
          <p:nvSpPr>
            <p:cNvPr id="122902" name="AutoShape 22"/>
            <p:cNvSpPr>
              <a:spLocks noChangeArrowheads="1"/>
            </p:cNvSpPr>
            <p:nvPr/>
          </p:nvSpPr>
          <p:spPr bwMode="auto">
            <a:xfrm>
              <a:off x="0" y="754"/>
              <a:ext cx="3198" cy="1179"/>
            </a:xfrm>
            <a:prstGeom prst="flowChartAlternate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2904" name="Group 24"/>
            <p:cNvGrpSpPr>
              <a:grpSpLocks/>
            </p:cNvGrpSpPr>
            <p:nvPr/>
          </p:nvGrpSpPr>
          <p:grpSpPr bwMode="auto">
            <a:xfrm>
              <a:off x="-2" y="830"/>
              <a:ext cx="3200" cy="1077"/>
              <a:chOff x="-2" y="830"/>
              <a:chExt cx="3200" cy="1077"/>
            </a:xfrm>
          </p:grpSpPr>
          <p:sp>
            <p:nvSpPr>
              <p:cNvPr id="122885" name="Text Box 5"/>
              <p:cNvSpPr txBox="1">
                <a:spLocks noChangeArrowheads="1"/>
              </p:cNvSpPr>
              <p:nvPr/>
            </p:nvSpPr>
            <p:spPr bwMode="auto">
              <a:xfrm>
                <a:off x="-2" y="830"/>
                <a:ext cx="3200" cy="2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altLang="de-DE" dirty="0" smtClean="0"/>
                  <a:t>relativistic Doppler transformation</a:t>
                </a:r>
                <a:endParaRPr lang="en-US" altLang="de-DE" dirty="0"/>
              </a:p>
            </p:txBody>
          </p:sp>
          <p:graphicFrame>
            <p:nvGraphicFramePr>
              <p:cNvPr id="122888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79785346"/>
                  </p:ext>
                </p:extLst>
              </p:nvPr>
            </p:nvGraphicFramePr>
            <p:xfrm>
              <a:off x="297" y="1114"/>
              <a:ext cx="2344" cy="79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4" name="Formel" r:id="rId3" imgW="1473120" imgH="457200" progId="Equation.3">
                      <p:embed/>
                    </p:oleObj>
                  </mc:Choice>
                  <mc:Fallback>
                    <p:oleObj name="Formel" r:id="rId3" imgW="147312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7" y="1114"/>
                            <a:ext cx="2344" cy="79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22909" name="Group 29"/>
          <p:cNvGrpSpPr>
            <a:grpSpLocks/>
          </p:cNvGrpSpPr>
          <p:nvPr/>
        </p:nvGrpSpPr>
        <p:grpSpPr bwMode="auto">
          <a:xfrm>
            <a:off x="54592" y="2634290"/>
            <a:ext cx="3600000" cy="1322282"/>
            <a:chOff x="113" y="2296"/>
            <a:chExt cx="3139" cy="1089"/>
          </a:xfrm>
        </p:grpSpPr>
        <p:sp>
          <p:nvSpPr>
            <p:cNvPr id="122903" name="AutoShape 23"/>
            <p:cNvSpPr>
              <a:spLocks noChangeArrowheads="1"/>
            </p:cNvSpPr>
            <p:nvPr/>
          </p:nvSpPr>
          <p:spPr bwMode="auto">
            <a:xfrm>
              <a:off x="158" y="2296"/>
              <a:ext cx="3046" cy="1089"/>
            </a:xfrm>
            <a:prstGeom prst="flowChartAlternate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2908" name="Group 28"/>
            <p:cNvGrpSpPr>
              <a:grpSpLocks/>
            </p:cNvGrpSpPr>
            <p:nvPr/>
          </p:nvGrpSpPr>
          <p:grpSpPr bwMode="auto">
            <a:xfrm>
              <a:off x="113" y="2380"/>
              <a:ext cx="3139" cy="954"/>
              <a:chOff x="113" y="2380"/>
              <a:chExt cx="3139" cy="954"/>
            </a:xfrm>
          </p:grpSpPr>
          <p:sp>
            <p:nvSpPr>
              <p:cNvPr id="122890" name="Text Box 10"/>
              <p:cNvSpPr txBox="1">
                <a:spLocks noChangeArrowheads="1"/>
              </p:cNvSpPr>
              <p:nvPr/>
            </p:nvSpPr>
            <p:spPr bwMode="auto">
              <a:xfrm>
                <a:off x="113" y="2380"/>
                <a:ext cx="3139" cy="4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altLang="de-DE" dirty="0" smtClean="0"/>
                  <a:t>relativistic transformation of solid angle:</a:t>
                </a:r>
                <a:endParaRPr lang="en-US" altLang="de-DE" dirty="0"/>
              </a:p>
            </p:txBody>
          </p:sp>
          <p:graphicFrame>
            <p:nvGraphicFramePr>
              <p:cNvPr id="122892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5449558"/>
                  </p:ext>
                </p:extLst>
              </p:nvPr>
            </p:nvGraphicFramePr>
            <p:xfrm>
              <a:off x="703" y="2682"/>
              <a:ext cx="2415" cy="6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5" name="Equation" r:id="rId5" imgW="1790640" imgH="457200" progId="Equation.3">
                      <p:embed/>
                    </p:oleObj>
                  </mc:Choice>
                  <mc:Fallback>
                    <p:oleObj name="Equation" r:id="rId5" imgW="179064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3" y="2682"/>
                            <a:ext cx="2415" cy="6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2893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313900" y="191065"/>
            <a:ext cx="6796584" cy="577399"/>
          </a:xfrm>
          <a:solidFill>
            <a:srgbClr val="FFCC99">
              <a:alpha val="60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en-US" altLang="de-DE" sz="2800" dirty="0" smtClean="0">
                <a:latin typeface="Arial" charset="0"/>
              </a:rPr>
              <a:t>Decelerated Beams for Atomic Physics</a:t>
            </a:r>
            <a:endParaRPr lang="en-US" altLang="de-DE" sz="2800" dirty="0">
              <a:latin typeface="Arial" charset="0"/>
            </a:endParaRPr>
          </a:p>
        </p:txBody>
      </p:sp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2862334" y="4089686"/>
            <a:ext cx="3208596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400" dirty="0" err="1" smtClean="0"/>
              <a:t>E</a:t>
            </a:r>
            <a:r>
              <a:rPr lang="en-US" altLang="de-DE" sz="1400" baseline="-25000" dirty="0" err="1" smtClean="0"/>
              <a:t>lab</a:t>
            </a:r>
            <a:r>
              <a:rPr lang="en-US" altLang="de-DE" sz="1400" dirty="0" smtClean="0"/>
              <a:t>: photon energy in lab system</a:t>
            </a:r>
          </a:p>
          <a:p>
            <a:pPr>
              <a:spcBef>
                <a:spcPct val="50000"/>
              </a:spcBef>
            </a:pPr>
            <a:r>
              <a:rPr lang="en-US" altLang="de-DE" sz="1400" dirty="0" err="1" smtClean="0"/>
              <a:t>E</a:t>
            </a:r>
            <a:r>
              <a:rPr lang="en-US" altLang="de-DE" sz="1400" baseline="-25000" dirty="0" err="1" smtClean="0"/>
              <a:t>proj</a:t>
            </a:r>
            <a:r>
              <a:rPr lang="en-US" altLang="de-DE" sz="1400" dirty="0" smtClean="0"/>
              <a:t>: photon energy in emitter system</a:t>
            </a:r>
            <a:endParaRPr lang="en-US" altLang="de-DE" sz="1400" dirty="0"/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2871352" y="4861707"/>
            <a:ext cx="3179047" cy="147732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altLang="de-DE" b="1" dirty="0" smtClean="0">
                <a:solidFill>
                  <a:srgbClr val="000099"/>
                </a:solidFill>
                <a:sym typeface="Wingdings" pitchFamily="2" charset="2"/>
              </a:rPr>
              <a:t>deceleration reduces: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de-DE" dirty="0" smtClean="0">
                <a:solidFill>
                  <a:srgbClr val="000099"/>
                </a:solidFill>
              </a:rPr>
              <a:t>dependence on velocity and observation angle </a:t>
            </a:r>
            <a:r>
              <a:rPr lang="en-US" altLang="de-DE" dirty="0">
                <a:solidFill>
                  <a:srgbClr val="000099"/>
                </a:solidFill>
                <a:sym typeface="Symbol" pitchFamily="18" charset="2"/>
              </a:rPr>
              <a:t></a:t>
            </a:r>
            <a:r>
              <a:rPr lang="en-US" altLang="de-DE" baseline="-25000" dirty="0" smtClean="0">
                <a:solidFill>
                  <a:srgbClr val="000099"/>
                </a:solidFill>
                <a:sym typeface="Symbol" pitchFamily="18" charset="2"/>
              </a:rPr>
              <a:t>lab</a:t>
            </a:r>
            <a:endParaRPr lang="en-US" altLang="de-DE" baseline="-25000" dirty="0">
              <a:solidFill>
                <a:srgbClr val="000099"/>
              </a:solidFill>
              <a:sym typeface="Symbol" pitchFamily="18" charset="2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de-DE" dirty="0" smtClean="0">
                <a:solidFill>
                  <a:srgbClr val="000099"/>
                </a:solidFill>
              </a:rPr>
              <a:t>influence of energy and intensity</a:t>
            </a:r>
            <a:endParaRPr lang="en-US" altLang="de-DE" dirty="0">
              <a:solidFill>
                <a:srgbClr val="000099"/>
              </a:solidFill>
            </a:endParaRPr>
          </a:p>
        </p:txBody>
      </p:sp>
      <p:graphicFrame>
        <p:nvGraphicFramePr>
          <p:cNvPr id="122912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181048"/>
              </p:ext>
            </p:extLst>
          </p:nvPr>
        </p:nvGraphicFramePr>
        <p:xfrm>
          <a:off x="-127972" y="3825028"/>
          <a:ext cx="3170666" cy="2961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6" name="Graph" r:id="rId7" imgW="3178080" imgH="3113280" progId="Origin50.Graph">
                  <p:embed/>
                </p:oleObj>
              </mc:Choice>
              <mc:Fallback>
                <p:oleObj name="Graph" r:id="rId7" imgW="3178080" imgH="31132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7972" y="3825028"/>
                        <a:ext cx="3170666" cy="29615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141" y="1278792"/>
            <a:ext cx="2114124" cy="22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005" y="1181706"/>
            <a:ext cx="2551784" cy="334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070930" y="4797909"/>
            <a:ext cx="3041176" cy="1754326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altLang="de-DE" b="1" dirty="0" smtClean="0">
                <a:solidFill>
                  <a:srgbClr val="006600"/>
                </a:solidFill>
                <a:sym typeface="Wingdings" pitchFamily="2" charset="2"/>
              </a:rPr>
              <a:t>deceleration: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de-DE" dirty="0" smtClean="0">
                <a:solidFill>
                  <a:srgbClr val="006600"/>
                </a:solidFill>
                <a:sym typeface="Symbol" pitchFamily="18" charset="2"/>
              </a:rPr>
              <a:t>provides increased </a:t>
            </a:r>
            <a:br>
              <a:rPr lang="en-US" altLang="de-DE" dirty="0" smtClean="0">
                <a:solidFill>
                  <a:srgbClr val="006600"/>
                </a:solidFill>
                <a:sym typeface="Symbol" pitchFamily="18" charset="2"/>
              </a:rPr>
            </a:br>
            <a:r>
              <a:rPr lang="en-US" altLang="de-DE" dirty="0" smtClean="0">
                <a:solidFill>
                  <a:srgbClr val="006600"/>
                </a:solidFill>
                <a:sym typeface="Symbol" pitchFamily="18" charset="2"/>
              </a:rPr>
              <a:t>reaction cross sections</a:t>
            </a:r>
            <a:endParaRPr lang="en-US" altLang="de-DE" baseline="-25000" dirty="0" smtClean="0">
              <a:solidFill>
                <a:srgbClr val="006600"/>
              </a:solidFill>
              <a:sym typeface="Symbol" pitchFamily="18" charset="2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de-DE" dirty="0" smtClean="0">
                <a:solidFill>
                  <a:srgbClr val="006600"/>
                </a:solidFill>
              </a:rPr>
              <a:t>opens new reaction channels</a:t>
            </a:r>
            <a:br>
              <a:rPr lang="en-US" altLang="de-DE" dirty="0" smtClean="0">
                <a:solidFill>
                  <a:srgbClr val="006600"/>
                </a:solidFill>
              </a:rPr>
            </a:br>
            <a:r>
              <a:rPr lang="en-US" altLang="de-DE" dirty="0" smtClean="0">
                <a:solidFill>
                  <a:srgbClr val="006600"/>
                </a:solidFill>
              </a:rPr>
              <a:t>(transitions, polarization)</a:t>
            </a:r>
            <a:endParaRPr lang="en-US" altLang="de-DE" dirty="0">
              <a:solidFill>
                <a:srgbClr val="0066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251030" y="3545877"/>
            <a:ext cx="2576346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b="1" dirty="0" smtClean="0">
                <a:solidFill>
                  <a:srgbClr val="006600"/>
                </a:solidFill>
              </a:rPr>
              <a:t>radiative recombination U</a:t>
            </a:r>
            <a:r>
              <a:rPr lang="en-US" sz="1400" b="1" baseline="30000" dirty="0" smtClean="0">
                <a:solidFill>
                  <a:srgbClr val="006600"/>
                </a:solidFill>
              </a:rPr>
              <a:t>92</a:t>
            </a:r>
            <a:r>
              <a:rPr lang="en-US" sz="1200" b="1" baseline="30000" dirty="0" smtClean="0">
                <a:solidFill>
                  <a:srgbClr val="006600"/>
                </a:solidFill>
              </a:rPr>
              <a:t>+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890970" y="4446479"/>
            <a:ext cx="2225289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b="1" dirty="0" smtClean="0">
                <a:solidFill>
                  <a:srgbClr val="006600"/>
                </a:solidFill>
              </a:rPr>
              <a:t>X-rays of REC U</a:t>
            </a:r>
            <a:r>
              <a:rPr lang="en-US" sz="1400" b="1" baseline="30000" dirty="0" smtClean="0">
                <a:solidFill>
                  <a:srgbClr val="006600"/>
                </a:solidFill>
              </a:rPr>
              <a:t>92+</a:t>
            </a:r>
            <a:r>
              <a:rPr lang="en-US" sz="1400" b="1" dirty="0" smtClean="0">
                <a:solidFill>
                  <a:srgbClr val="006600"/>
                </a:solidFill>
              </a:rPr>
              <a:t> -&gt; N</a:t>
            </a:r>
            <a:r>
              <a:rPr lang="en-US" sz="1400" b="1" baseline="-25000" dirty="0" smtClean="0">
                <a:solidFill>
                  <a:srgbClr val="0066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4351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6"/>
          <p:cNvSpPr>
            <a:spLocks noChangeArrowheads="1"/>
          </p:cNvSpPr>
          <p:nvPr/>
        </p:nvSpPr>
        <p:spPr bwMode="auto">
          <a:xfrm>
            <a:off x="5037840" y="5134583"/>
            <a:ext cx="2494168" cy="610603"/>
          </a:xfrm>
          <a:prstGeom prst="rect">
            <a:avLst/>
          </a:prstGeom>
          <a:solidFill>
            <a:srgbClr val="FFCCFF">
              <a:alpha val="58000"/>
            </a:srgbClr>
          </a:solidFill>
          <a:ln>
            <a:noFill/>
          </a:ln>
          <a:effectLst/>
          <a:extLst/>
        </p:spPr>
        <p:txBody>
          <a:bodyPr wrap="none" lIns="18000" rIns="54000" anchor="ctr"/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19" name="Text Box 17"/>
          <p:cNvSpPr txBox="1">
            <a:spLocks noChangeArrowheads="1"/>
          </p:cNvSpPr>
          <p:nvPr/>
        </p:nvSpPr>
        <p:spPr bwMode="auto">
          <a:xfrm>
            <a:off x="5025317" y="4776028"/>
            <a:ext cx="3980508" cy="100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dirty="0"/>
              <a:t>beam half life (vacuum </a:t>
            </a:r>
            <a:r>
              <a:rPr lang="en-US" altLang="en-US" sz="2000" dirty="0"/>
              <a:t>dominated):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30 </a:t>
            </a:r>
            <a:r>
              <a:rPr lang="de-DE" altLang="en-US" sz="1800" dirty="0" err="1"/>
              <a:t>MeV</a:t>
            </a:r>
            <a:r>
              <a:rPr lang="de-DE" altLang="en-US" sz="1800" dirty="0"/>
              <a:t>/u: T</a:t>
            </a:r>
            <a:r>
              <a:rPr lang="de-DE" altLang="en-US" sz="1800" baseline="-25000" dirty="0"/>
              <a:t>1/2</a:t>
            </a:r>
            <a:r>
              <a:rPr lang="de-DE" altLang="en-US" sz="1800" dirty="0"/>
              <a:t>  </a:t>
            </a:r>
            <a:r>
              <a:rPr lang="de-DE" altLang="en-US" sz="1800" dirty="0">
                <a:sym typeface="Symbol" pitchFamily="82" charset="2"/>
              </a:rPr>
              <a:t> 480 s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 4 </a:t>
            </a:r>
            <a:r>
              <a:rPr lang="de-DE" altLang="en-US" sz="1800" dirty="0" err="1"/>
              <a:t>MeV</a:t>
            </a:r>
            <a:r>
              <a:rPr lang="de-DE" altLang="en-US" sz="1800" dirty="0"/>
              <a:t>/u:  T</a:t>
            </a:r>
            <a:r>
              <a:rPr lang="de-DE" altLang="en-US" sz="1800" baseline="-25000" dirty="0"/>
              <a:t>1/2</a:t>
            </a:r>
            <a:r>
              <a:rPr lang="de-DE" altLang="en-US" sz="1800" dirty="0"/>
              <a:t>  </a:t>
            </a:r>
            <a:r>
              <a:rPr lang="de-DE" altLang="en-US" sz="1800" dirty="0">
                <a:sym typeface="Symbol" pitchFamily="82" charset="2"/>
              </a:rPr>
              <a:t>  2 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086900" y="174113"/>
            <a:ext cx="5391219" cy="646331"/>
          </a:xfrm>
          <a:prstGeom prst="rect">
            <a:avLst/>
          </a:prstGeom>
          <a:solidFill>
            <a:srgbClr val="FFCC99">
              <a:alpha val="60000"/>
            </a:srgb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en-US" altLang="en-US" dirty="0" smtClean="0">
                <a:latin typeface="Arial" charset="0"/>
              </a:rPr>
              <a:t>Deceleration to 4 MeV/u</a:t>
            </a:r>
            <a:endParaRPr lang="en-US" altLang="en-US" dirty="0">
              <a:latin typeface="Arial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9" y="2131689"/>
            <a:ext cx="3209924" cy="248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76200" y="2400300"/>
            <a:ext cx="4775200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2908300" y="2586038"/>
            <a:ext cx="1277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en-US" altLang="en-US" sz="1600" dirty="0" err="1">
                <a:solidFill>
                  <a:srgbClr val="33CCFF"/>
                </a:solidFill>
              </a:rPr>
              <a:t>rf</a:t>
            </a:r>
            <a:r>
              <a:rPr lang="en-US" altLang="en-US" sz="1600" dirty="0">
                <a:solidFill>
                  <a:srgbClr val="33CCFF"/>
                </a:solidFill>
              </a:rPr>
              <a:t> amplitude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708275" y="5233988"/>
            <a:ext cx="11683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en-US" altLang="en-US" sz="1600" dirty="0">
                <a:solidFill>
                  <a:srgbClr val="FF3399"/>
                </a:solidFill>
              </a:rPr>
              <a:t>i</a:t>
            </a:r>
            <a:r>
              <a:rPr lang="en-US" altLang="en-US" sz="1600" dirty="0" smtClean="0">
                <a:solidFill>
                  <a:srgbClr val="FF3399"/>
                </a:solidFill>
              </a:rPr>
              <a:t>on </a:t>
            </a:r>
            <a:r>
              <a:rPr lang="en-US" altLang="en-US" sz="1600" dirty="0">
                <a:solidFill>
                  <a:srgbClr val="FF3399"/>
                </a:solidFill>
              </a:rPr>
              <a:t>current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3675647" y="4500563"/>
            <a:ext cx="891591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r" eaLnBrk="1" hangingPunct="1">
              <a:spcBef>
                <a:spcPct val="20000"/>
              </a:spcBef>
              <a:buFontTx/>
              <a:buNone/>
            </a:pPr>
            <a:r>
              <a:rPr lang="de-DE" altLang="en-US" sz="1600" dirty="0" err="1">
                <a:solidFill>
                  <a:srgbClr val="339966"/>
                </a:solidFill>
              </a:rPr>
              <a:t>b</a:t>
            </a:r>
            <a:r>
              <a:rPr lang="de-DE" altLang="en-US" sz="1600" dirty="0" err="1" smtClean="0">
                <a:solidFill>
                  <a:srgbClr val="339966"/>
                </a:solidFill>
              </a:rPr>
              <a:t>ending</a:t>
            </a:r>
            <a:endParaRPr lang="de-DE" altLang="en-US" sz="1600" dirty="0">
              <a:solidFill>
                <a:srgbClr val="339966"/>
              </a:solidFill>
            </a:endParaRPr>
          </a:p>
          <a:p>
            <a:pPr algn="r" eaLnBrk="1" hangingPunct="1">
              <a:spcBef>
                <a:spcPct val="20000"/>
              </a:spcBef>
              <a:buFontTx/>
              <a:buNone/>
            </a:pPr>
            <a:r>
              <a:rPr lang="de-DE" altLang="en-US" sz="1600" dirty="0" err="1">
                <a:solidFill>
                  <a:srgbClr val="339966"/>
                </a:solidFill>
              </a:rPr>
              <a:t>field</a:t>
            </a:r>
            <a:endParaRPr lang="en-US" altLang="en-US" sz="1600" dirty="0">
              <a:solidFill>
                <a:srgbClr val="339966"/>
              </a:solidFill>
            </a:endParaRPr>
          </a:p>
        </p:txBody>
      </p:sp>
      <p:sp>
        <p:nvSpPr>
          <p:cNvPr id="9227" name="Line 14"/>
          <p:cNvSpPr>
            <a:spLocks noChangeShapeType="1"/>
          </p:cNvSpPr>
          <p:nvPr/>
        </p:nvSpPr>
        <p:spPr bwMode="auto">
          <a:xfrm flipV="1">
            <a:off x="4410076" y="4616591"/>
            <a:ext cx="627062" cy="924398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Text Box 15"/>
          <p:cNvSpPr txBox="1">
            <a:spLocks noChangeArrowheads="1"/>
          </p:cNvSpPr>
          <p:nvPr/>
        </p:nvSpPr>
        <p:spPr bwMode="auto">
          <a:xfrm>
            <a:off x="331010" y="1327150"/>
            <a:ext cx="3101975" cy="3968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de-DE" altLang="en-US" sz="2000" dirty="0">
                <a:solidFill>
                  <a:srgbClr val="FF3399"/>
                </a:solidFill>
              </a:rPr>
              <a:t>Ni</a:t>
            </a:r>
            <a:r>
              <a:rPr lang="de-DE" altLang="en-US" sz="2000" baseline="30000" dirty="0">
                <a:solidFill>
                  <a:srgbClr val="FF3399"/>
                </a:solidFill>
              </a:rPr>
              <a:t>28+</a:t>
            </a:r>
            <a:r>
              <a:rPr lang="de-DE" altLang="en-US" sz="2000" dirty="0">
                <a:solidFill>
                  <a:srgbClr val="FF3399"/>
                </a:solidFill>
              </a:rPr>
              <a:t> 400 </a:t>
            </a:r>
            <a:r>
              <a:rPr lang="de-DE" altLang="en-US" sz="2000" dirty="0">
                <a:solidFill>
                  <a:srgbClr val="FF3399"/>
                </a:solidFill>
                <a:sym typeface="Symbol" pitchFamily="82" charset="2"/>
              </a:rPr>
              <a:t> 30  4 </a:t>
            </a:r>
            <a:r>
              <a:rPr lang="de-DE" altLang="en-US" sz="2000" dirty="0" err="1">
                <a:solidFill>
                  <a:srgbClr val="FF3399"/>
                </a:solidFill>
                <a:sym typeface="Symbol" pitchFamily="82" charset="2"/>
              </a:rPr>
              <a:t>MeV</a:t>
            </a:r>
            <a:r>
              <a:rPr lang="de-DE" altLang="en-US" sz="2000" dirty="0">
                <a:solidFill>
                  <a:srgbClr val="FF3399"/>
                </a:solidFill>
                <a:sym typeface="Symbol" pitchFamily="82" charset="2"/>
              </a:rPr>
              <a:t>/u</a:t>
            </a:r>
          </a:p>
        </p:txBody>
      </p:sp>
      <p:sp>
        <p:nvSpPr>
          <p:cNvPr id="9229" name="Text Box 16"/>
          <p:cNvSpPr txBox="1">
            <a:spLocks noChangeArrowheads="1"/>
          </p:cNvSpPr>
          <p:nvPr/>
        </p:nvSpPr>
        <p:spPr bwMode="auto">
          <a:xfrm>
            <a:off x="431800" y="1741488"/>
            <a:ext cx="2986088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de-DE" altLang="en-US" sz="1800">
                <a:solidFill>
                  <a:srgbClr val="FF3399"/>
                </a:solidFill>
              </a:rPr>
              <a:t>1100 </a:t>
            </a:r>
            <a:r>
              <a:rPr lang="de-DE" altLang="en-US" sz="1800">
                <a:solidFill>
                  <a:srgbClr val="FF3399"/>
                </a:solidFill>
                <a:sym typeface="Symbol" pitchFamily="82" charset="2"/>
              </a:rPr>
              <a:t>A  180 A  25 A</a:t>
            </a:r>
          </a:p>
          <a:p>
            <a:pPr eaLnBrk="1" hangingPunct="1">
              <a:spcBef>
                <a:spcPct val="20000"/>
              </a:spcBef>
              <a:buFontTx/>
              <a:buNone/>
            </a:pPr>
            <a:r>
              <a:rPr lang="de-DE" altLang="en-US" sz="1800">
                <a:solidFill>
                  <a:srgbClr val="FF3399"/>
                </a:solidFill>
                <a:sym typeface="Symbol" pitchFamily="82" charset="2"/>
              </a:rPr>
              <a:t>              45%           37 %</a:t>
            </a:r>
          </a:p>
        </p:txBody>
      </p:sp>
      <p:sp>
        <p:nvSpPr>
          <p:cNvPr id="9230" name="Text Box 18"/>
          <p:cNvSpPr txBox="1">
            <a:spLocks noChangeArrowheads="1"/>
          </p:cNvSpPr>
          <p:nvPr/>
        </p:nvSpPr>
        <p:spPr bwMode="auto">
          <a:xfrm>
            <a:off x="409575" y="3259138"/>
            <a:ext cx="263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en-US" altLang="en-US" sz="1600">
                <a:solidFill>
                  <a:srgbClr val="FF3399"/>
                </a:solidFill>
              </a:rPr>
              <a:t>I</a:t>
            </a:r>
          </a:p>
        </p:txBody>
      </p:sp>
      <p:sp>
        <p:nvSpPr>
          <p:cNvPr id="9231" name="Text Box 19"/>
          <p:cNvSpPr txBox="1">
            <a:spLocks noChangeArrowheads="1"/>
          </p:cNvSpPr>
          <p:nvPr/>
        </p:nvSpPr>
        <p:spPr bwMode="auto">
          <a:xfrm>
            <a:off x="5252975" y="1215326"/>
            <a:ext cx="3752850" cy="895350"/>
          </a:xfrm>
          <a:prstGeom prst="rect">
            <a:avLst/>
          </a:prstGeom>
          <a:solidFill>
            <a:srgbClr val="FFCC99">
              <a:alpha val="19000"/>
            </a:srgbClr>
          </a:solidFill>
          <a:ln>
            <a:noFill/>
          </a:ln>
          <a:effectLst/>
          <a:extLst/>
        </p:spPr>
        <p:txBody>
          <a:bodyPr wrap="none" lIns="18000" rIns="54000"/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000" dirty="0"/>
              <a:t>Main losses: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/>
              <a:t>End of ramp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/>
              <a:t>Storage and cooling at low energy</a:t>
            </a:r>
          </a:p>
        </p:txBody>
      </p:sp>
      <p:sp>
        <p:nvSpPr>
          <p:cNvPr id="9232" name="Line 21"/>
          <p:cNvSpPr>
            <a:spLocks noChangeShapeType="1"/>
          </p:cNvSpPr>
          <p:nvPr/>
        </p:nvSpPr>
        <p:spPr bwMode="auto">
          <a:xfrm flipH="1">
            <a:off x="7576456" y="3580461"/>
            <a:ext cx="632505" cy="55163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/>
          <a:lstStyle/>
          <a:p>
            <a:endParaRPr lang="en-US"/>
          </a:p>
        </p:txBody>
      </p:sp>
      <p:sp>
        <p:nvSpPr>
          <p:cNvPr id="9233" name="Text Box 22"/>
          <p:cNvSpPr txBox="1">
            <a:spLocks noChangeArrowheads="1"/>
          </p:cNvSpPr>
          <p:nvPr/>
        </p:nvSpPr>
        <p:spPr bwMode="auto">
          <a:xfrm>
            <a:off x="8085691" y="3294253"/>
            <a:ext cx="1072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extraction</a:t>
            </a:r>
          </a:p>
        </p:txBody>
      </p:sp>
      <p:sp>
        <p:nvSpPr>
          <p:cNvPr id="9236" name="Text Box 27"/>
          <p:cNvSpPr txBox="1">
            <a:spLocks noChangeArrowheads="1"/>
          </p:cNvSpPr>
          <p:nvPr/>
        </p:nvSpPr>
        <p:spPr bwMode="auto">
          <a:xfrm>
            <a:off x="3526168" y="1262393"/>
            <a:ext cx="1468438" cy="841375"/>
          </a:xfrm>
          <a:prstGeom prst="rect">
            <a:avLst/>
          </a:prstGeom>
          <a:solidFill>
            <a:srgbClr val="CCFFFF">
              <a:alpha val="48000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2400" dirty="0" err="1">
                <a:solidFill>
                  <a:srgbClr val="000099"/>
                </a:solidFill>
              </a:rPr>
              <a:t>cycle</a:t>
            </a:r>
            <a:r>
              <a:rPr lang="de-DE" altLang="en-US" sz="2400" dirty="0">
                <a:solidFill>
                  <a:srgbClr val="000099"/>
                </a:solidFill>
              </a:rPr>
              <a:t> time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2400" dirty="0">
                <a:solidFill>
                  <a:srgbClr val="000099"/>
                </a:solidFill>
              </a:rPr>
              <a:t>45 s</a:t>
            </a:r>
            <a:endParaRPr lang="en-US" altLang="en-US" sz="2400" dirty="0">
              <a:solidFill>
                <a:srgbClr val="000099"/>
              </a:solidFill>
            </a:endParaRPr>
          </a:p>
        </p:txBody>
      </p:sp>
      <p:sp>
        <p:nvSpPr>
          <p:cNvPr id="9237" name="Text Box 28"/>
          <p:cNvSpPr txBox="1">
            <a:spLocks noChangeArrowheads="1"/>
          </p:cNvSpPr>
          <p:nvPr/>
        </p:nvSpPr>
        <p:spPr bwMode="auto">
          <a:xfrm>
            <a:off x="5343400" y="3589763"/>
            <a:ext cx="6735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de-DE" altLang="en-US" sz="1600" dirty="0" smtClean="0">
                <a:solidFill>
                  <a:srgbClr val="FF3399"/>
                </a:solidFill>
              </a:rPr>
              <a:t>2</a:t>
            </a:r>
            <a:r>
              <a:rPr lang="de-DE" altLang="en-US" sz="1600" dirty="0" smtClean="0">
                <a:solidFill>
                  <a:srgbClr val="FF3399"/>
                </a:solidFill>
                <a:sym typeface="Symbol" pitchFamily="82" charset="2"/>
              </a:rPr>
              <a:t>10</a:t>
            </a:r>
            <a:r>
              <a:rPr lang="de-DE" altLang="en-US" sz="1600" baseline="30000" dirty="0" smtClean="0">
                <a:solidFill>
                  <a:srgbClr val="FF3399"/>
                </a:solidFill>
                <a:sym typeface="Symbol" pitchFamily="82" charset="2"/>
              </a:rPr>
              <a:t>7</a:t>
            </a:r>
            <a:endParaRPr lang="de-DE" altLang="en-US" sz="1600" baseline="30000" dirty="0">
              <a:solidFill>
                <a:srgbClr val="FF3399"/>
              </a:solidFill>
              <a:sym typeface="Symbol" pitchFamily="82" charset="2"/>
            </a:endParaRPr>
          </a:p>
        </p:txBody>
      </p:sp>
      <p:sp>
        <p:nvSpPr>
          <p:cNvPr id="9238" name="Text Box 29"/>
          <p:cNvSpPr txBox="1">
            <a:spLocks noChangeArrowheads="1"/>
          </p:cNvSpPr>
          <p:nvPr/>
        </p:nvSpPr>
        <p:spPr bwMode="auto">
          <a:xfrm>
            <a:off x="7549807" y="3979649"/>
            <a:ext cx="6735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de-DE" altLang="en-US" sz="1600" dirty="0" smtClean="0">
                <a:solidFill>
                  <a:srgbClr val="FF3399"/>
                </a:solidFill>
              </a:rPr>
              <a:t>4</a:t>
            </a:r>
            <a:r>
              <a:rPr lang="de-DE" altLang="en-US" sz="1600" dirty="0" smtClean="0">
                <a:solidFill>
                  <a:srgbClr val="FF3399"/>
                </a:solidFill>
                <a:sym typeface="Symbol" pitchFamily="82" charset="2"/>
              </a:rPr>
              <a:t>10</a:t>
            </a:r>
            <a:r>
              <a:rPr lang="de-DE" altLang="en-US" sz="1600" baseline="30000" dirty="0" smtClean="0">
                <a:solidFill>
                  <a:srgbClr val="FF3399"/>
                </a:solidFill>
                <a:sym typeface="Symbol" pitchFamily="82" charset="2"/>
              </a:rPr>
              <a:t>6</a:t>
            </a:r>
            <a:endParaRPr lang="de-DE" altLang="en-US" sz="1600" baseline="30000" dirty="0">
              <a:solidFill>
                <a:srgbClr val="FF3399"/>
              </a:solidFill>
              <a:sym typeface="Symbol" pitchFamily="82" charset="2"/>
            </a:endParaRPr>
          </a:p>
        </p:txBody>
      </p:sp>
      <p:sp>
        <p:nvSpPr>
          <p:cNvPr id="3" name="Textfeld 2"/>
          <p:cNvSpPr txBox="1"/>
          <p:nvPr/>
        </p:nvSpPr>
        <p:spPr bwMode="auto">
          <a:xfrm>
            <a:off x="2699564" y="2967087"/>
            <a:ext cx="906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 rtlCol="0">
            <a:spAutoFit/>
          </a:bodyPr>
          <a:lstStyle/>
          <a:p>
            <a:pPr marL="0" eaLnBrk="1" hangingPunct="1">
              <a:buFontTx/>
              <a:buNone/>
            </a:pPr>
            <a:r>
              <a:rPr lang="de-DE" sz="1800" dirty="0" smtClean="0">
                <a:solidFill>
                  <a:srgbClr val="00CCFF"/>
                </a:solidFill>
                <a:latin typeface="+mn-lt"/>
              </a:rPr>
              <a:t>h=2 </a:t>
            </a:r>
            <a:r>
              <a:rPr lang="de-DE" sz="1800" dirty="0" smtClean="0">
                <a:solidFill>
                  <a:srgbClr val="00CCFF"/>
                </a:solidFill>
                <a:latin typeface="+mn-lt"/>
                <a:sym typeface="Symbol"/>
              </a:rPr>
              <a:t> </a:t>
            </a:r>
            <a:r>
              <a:rPr lang="de-DE" sz="1800" dirty="0" smtClean="0">
                <a:solidFill>
                  <a:srgbClr val="00CCFF"/>
                </a:solidFill>
                <a:latin typeface="+mn-lt"/>
              </a:rPr>
              <a:t>4</a:t>
            </a:r>
            <a:endParaRPr lang="de-DE" sz="1800" dirty="0">
              <a:solidFill>
                <a:srgbClr val="00CCFF"/>
              </a:solidFill>
              <a:latin typeface="+mn-lt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3782509" y="3336419"/>
            <a:ext cx="877598" cy="42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3782509" y="3374140"/>
            <a:ext cx="922841" cy="3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3782508" y="5597306"/>
            <a:ext cx="803779" cy="376458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27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9"/>
          <p:cNvSpPr txBox="1">
            <a:spLocks noChangeArrowheads="1"/>
          </p:cNvSpPr>
          <p:nvPr/>
        </p:nvSpPr>
        <p:spPr bwMode="auto">
          <a:xfrm>
            <a:off x="1078173" y="27296"/>
            <a:ext cx="5004000" cy="864000"/>
          </a:xfrm>
          <a:prstGeom prst="rect">
            <a:avLst/>
          </a:prstGeom>
          <a:solidFill>
            <a:srgbClr val="FFCC99">
              <a:alpha val="60000"/>
            </a:srgbClr>
          </a:solidFill>
          <a:ln>
            <a:noFill/>
          </a:ln>
          <a:effectLst/>
          <a:extLst/>
        </p:spPr>
        <p:txBody>
          <a:bodyPr wrap="squar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en-US" altLang="en-US" sz="2800" dirty="0" smtClean="0">
                <a:latin typeface="Arial" charset="0"/>
              </a:rPr>
              <a:t>Fast Beam Extraction from</a:t>
            </a:r>
            <a:br>
              <a:rPr lang="en-US" altLang="en-US" sz="2800" dirty="0" smtClean="0">
                <a:latin typeface="Arial" charset="0"/>
              </a:rPr>
            </a:br>
            <a:r>
              <a:rPr lang="en-US" altLang="en-US" sz="2800" dirty="0" smtClean="0">
                <a:latin typeface="Arial" charset="0"/>
              </a:rPr>
              <a:t>ESR to CRYRING</a:t>
            </a:r>
            <a:endParaRPr lang="en-US" altLang="en-US" sz="2800" dirty="0"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49631" y="1228024"/>
            <a:ext cx="79554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beam extraction from ESR to CRYRING is employing a sophisticated scheme </a:t>
            </a:r>
          </a:p>
          <a:p>
            <a:pPr>
              <a:buNone/>
            </a:pP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with a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distorted closed orbit for the circulating beam before extraction to CRYRING</a:t>
            </a:r>
            <a:b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consequence: cooling during extraction is questionable, risk of significant heating and emittance growth, particularly for highly charged ions</a:t>
            </a:r>
          </a:p>
          <a:p>
            <a:pPr>
              <a:buNone/>
            </a:pP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(expensive remedy: additional kicker in the northern arc)</a:t>
            </a:r>
          </a:p>
          <a:p>
            <a:pPr>
              <a:buNone/>
            </a:pP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1660"/>
            <a:ext cx="6614158" cy="3670919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403570" y="6121891"/>
            <a:ext cx="981359" cy="307777"/>
          </a:xfrm>
          <a:prstGeom prst="rect">
            <a:avLst/>
          </a:prstGeom>
          <a:solidFill>
            <a:srgbClr val="CCFFCC">
              <a:alpha val="60000"/>
            </a:srgb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400" i="1" dirty="0" smtClean="0">
                <a:solidFill>
                  <a:srgbClr val="006600"/>
                </a:solidFill>
              </a:rPr>
              <a:t>S. Litvinov</a:t>
            </a:r>
            <a:endParaRPr lang="en-US" sz="1400" i="1" dirty="0">
              <a:solidFill>
                <a:srgbClr val="0066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614158" y="2944230"/>
            <a:ext cx="2704587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beam orbit in the ESR:</a:t>
            </a:r>
          </a:p>
          <a:p>
            <a:pPr algn="l"/>
            <a:r>
              <a:rPr lang="en-US" dirty="0" smtClean="0"/>
              <a:t>injection/extraction orbit</a:t>
            </a:r>
            <a:br>
              <a:rPr lang="en-US" dirty="0" smtClean="0"/>
            </a:br>
            <a:r>
              <a:rPr lang="en-US" dirty="0" smtClean="0"/>
              <a:t>corresponds to </a:t>
            </a:r>
            <a:r>
              <a:rPr lang="en-US" dirty="0" smtClean="0">
                <a:sym typeface="Symbol" panose="05050102010706020507" pitchFamily="18" charset="2"/>
              </a:rPr>
              <a:t>p/p=1%</a:t>
            </a:r>
            <a:endParaRPr lang="en-US" dirty="0" smtClean="0"/>
          </a:p>
        </p:txBody>
      </p:sp>
      <p:pic>
        <p:nvPicPr>
          <p:cNvPr id="7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4855" y="4014106"/>
            <a:ext cx="1956021" cy="257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24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057" y="1181472"/>
            <a:ext cx="3628008" cy="264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289033" y="172930"/>
            <a:ext cx="6819433" cy="584775"/>
          </a:xfrm>
          <a:prstGeom prst="rect">
            <a:avLst/>
          </a:prstGeom>
          <a:solidFill>
            <a:srgbClr val="FFCC99">
              <a:alpha val="60000"/>
            </a:srgbClr>
          </a:solidFill>
          <a:ln>
            <a:noFill/>
          </a:ln>
          <a:effectLst/>
          <a:extLst/>
        </p:spPr>
        <p:txBody>
          <a:bodyPr wrap="squar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200" dirty="0" smtClean="0">
                <a:latin typeface="Arial" charset="0"/>
              </a:rPr>
              <a:t>Slow Extraction by Charge Change</a:t>
            </a:r>
            <a:endParaRPr lang="en-US" altLang="en-US" sz="3200" dirty="0">
              <a:latin typeface="Arial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40" y="4088163"/>
            <a:ext cx="3125387" cy="2506987"/>
          </a:xfrm>
          <a:prstGeom prst="rect">
            <a:avLst/>
          </a:prstGeom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166" y="3731484"/>
            <a:ext cx="2042102" cy="188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6351"/>
            <a:ext cx="1928196" cy="239771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6" y="1497181"/>
            <a:ext cx="4497650" cy="2472466"/>
          </a:xfrm>
          <a:prstGeom prst="rect">
            <a:avLst/>
          </a:prstGeom>
        </p:spPr>
      </p:pic>
      <p:cxnSp>
        <p:nvCxnSpPr>
          <p:cNvPr id="14" name="Gerade Verbindung 13"/>
          <p:cNvCxnSpPr/>
          <p:nvPr/>
        </p:nvCxnSpPr>
        <p:spPr bwMode="auto">
          <a:xfrm>
            <a:off x="1058738" y="4250721"/>
            <a:ext cx="1823086" cy="27295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16"/>
          <p:cNvCxnSpPr/>
          <p:nvPr/>
        </p:nvCxnSpPr>
        <p:spPr bwMode="auto">
          <a:xfrm>
            <a:off x="1470991" y="1689031"/>
            <a:ext cx="1521565" cy="2484707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feld 1"/>
          <p:cNvSpPr txBox="1"/>
          <p:nvPr/>
        </p:nvSpPr>
        <p:spPr bwMode="auto">
          <a:xfrm>
            <a:off x="4187891" y="3912128"/>
            <a:ext cx="13486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 rtlCol="0">
            <a:spAutoFit/>
          </a:bodyPr>
          <a:lstStyle/>
          <a:p>
            <a:pPr marL="0" eaLnBrk="1" hangingPunct="1">
              <a:buFontTx/>
              <a:buNone/>
            </a:pPr>
            <a:r>
              <a:rPr lang="en-US" sz="1400" dirty="0" smtClean="0">
                <a:latin typeface="Arial" charset="0"/>
              </a:rPr>
              <a:t>septum magnet</a:t>
            </a:r>
            <a:br>
              <a:rPr lang="en-US" sz="1400" dirty="0" smtClean="0">
                <a:latin typeface="Arial" charset="0"/>
              </a:rPr>
            </a:br>
            <a:r>
              <a:rPr lang="en-US" sz="1400" dirty="0" smtClean="0">
                <a:latin typeface="Arial" charset="0"/>
              </a:rPr>
              <a:t>installed in UHV</a:t>
            </a:r>
            <a:endParaRPr lang="en-US" sz="1400" dirty="0"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 bwMode="auto">
          <a:xfrm>
            <a:off x="2071595" y="5262364"/>
            <a:ext cx="3180893" cy="1329827"/>
          </a:xfrm>
          <a:prstGeom prst="rect">
            <a:avLst/>
          </a:prstGeom>
          <a:solidFill>
            <a:srgbClr val="FF9999">
              <a:alpha val="35000"/>
            </a:srgbClr>
          </a:solidFill>
          <a:ln>
            <a:noFill/>
          </a:ln>
          <a:effectLst/>
          <a:extLst/>
        </p:spPr>
        <p:txBody>
          <a:bodyPr wrap="square" lIns="18000" rIns="54000" rtlCol="0">
            <a:spAutoFit/>
          </a:bodyPr>
          <a:lstStyle/>
          <a:p>
            <a:pPr marL="0" eaLnBrk="1" hangingPunct="1">
              <a:buFontTx/>
              <a:buNone/>
            </a:pPr>
            <a:r>
              <a:rPr lang="en-US" sz="1600" dirty="0" smtClean="0">
                <a:latin typeface="Arial" charset="0"/>
              </a:rPr>
              <a:t>extracted cooled beam</a:t>
            </a:r>
          </a:p>
          <a:p>
            <a:pPr marL="285750" indent="-285750"/>
            <a:r>
              <a:rPr lang="en-US" sz="1600" dirty="0" smtClean="0">
                <a:latin typeface="Arial" charset="0"/>
              </a:rPr>
              <a:t>after deceleration (to </a:t>
            </a:r>
            <a:r>
              <a:rPr lang="en-US" sz="1600" dirty="0" smtClean="0">
                <a:latin typeface="Arial" charset="0"/>
                <a:sym typeface="Symbol"/>
              </a:rPr>
              <a:t> </a:t>
            </a:r>
            <a:r>
              <a:rPr lang="en-US" sz="1600" dirty="0" smtClean="0">
                <a:latin typeface="Arial" charset="0"/>
              </a:rPr>
              <a:t>10 MeV/u)</a:t>
            </a:r>
          </a:p>
          <a:p>
            <a:pPr marL="285750" indent="-285750"/>
            <a:r>
              <a:rPr lang="en-US" sz="1600" dirty="0" smtClean="0">
                <a:latin typeface="Arial" charset="0"/>
              </a:rPr>
              <a:t>small emittance </a:t>
            </a:r>
          </a:p>
          <a:p>
            <a:pPr marL="285750" indent="-285750"/>
            <a:r>
              <a:rPr lang="en-US" sz="1600" dirty="0" smtClean="0">
                <a:latin typeface="Arial" charset="0"/>
              </a:rPr>
              <a:t>good control of extraction rate</a:t>
            </a:r>
          </a:p>
          <a:p>
            <a:pPr marL="285750" indent="-285750"/>
            <a:r>
              <a:rPr lang="en-US" sz="1600" dirty="0" smtClean="0">
                <a:latin typeface="Arial" charset="0"/>
              </a:rPr>
              <a:t>extraction time minutes to hours</a:t>
            </a:r>
          </a:p>
        </p:txBody>
      </p:sp>
      <p:sp>
        <p:nvSpPr>
          <p:cNvPr id="7" name="Textfeld 6"/>
          <p:cNvSpPr txBox="1"/>
          <p:nvPr/>
        </p:nvSpPr>
        <p:spPr bwMode="auto">
          <a:xfrm>
            <a:off x="6193189" y="3790778"/>
            <a:ext cx="26022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 rtlCol="0">
            <a:spAutoFit/>
          </a:bodyPr>
          <a:lstStyle/>
          <a:p>
            <a:pPr marL="0" eaLnBrk="1" hangingPunct="1">
              <a:buFontTx/>
              <a:buNone/>
            </a:pPr>
            <a:r>
              <a:rPr lang="en-US" sz="1600" dirty="0" smtClean="0">
                <a:solidFill>
                  <a:srgbClr val="000099"/>
                </a:solidFill>
                <a:latin typeface="Arial" charset="0"/>
              </a:rPr>
              <a:t>diagnostics in the  beamline</a:t>
            </a:r>
            <a:endParaRPr lang="en-US" sz="1600" dirty="0">
              <a:solidFill>
                <a:srgbClr val="000099"/>
              </a:solidFill>
              <a:latin typeface="Arial" charset="0"/>
            </a:endParaRPr>
          </a:p>
        </p:txBody>
      </p:sp>
      <p:cxnSp>
        <p:nvCxnSpPr>
          <p:cNvPr id="5" name="Gerade Verbindung mit Pfeil 4"/>
          <p:cNvCxnSpPr/>
          <p:nvPr/>
        </p:nvCxnSpPr>
        <p:spPr bwMode="auto">
          <a:xfrm flipH="1">
            <a:off x="1650670" y="5391397"/>
            <a:ext cx="346494" cy="464968"/>
          </a:xfrm>
          <a:prstGeom prst="straightConnector1">
            <a:avLst/>
          </a:prstGeom>
          <a:noFill/>
          <a:ln w="38100" cap="flat" cmpd="sng" algn="ctr">
            <a:solidFill>
              <a:srgbClr val="FF33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mit Pfeil 14"/>
          <p:cNvCxnSpPr/>
          <p:nvPr/>
        </p:nvCxnSpPr>
        <p:spPr bwMode="auto">
          <a:xfrm flipV="1">
            <a:off x="4564049" y="4983271"/>
            <a:ext cx="2321781" cy="408127"/>
          </a:xfrm>
          <a:prstGeom prst="straightConnector1">
            <a:avLst/>
          </a:prstGeom>
          <a:noFill/>
          <a:ln w="38100" cap="flat" cmpd="sng" algn="ctr">
            <a:solidFill>
              <a:srgbClr val="FF33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/>
          <p:cNvSpPr txBox="1"/>
          <p:nvPr/>
        </p:nvSpPr>
        <p:spPr>
          <a:xfrm>
            <a:off x="-29018" y="1225557"/>
            <a:ext cx="5267532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b="1" dirty="0" smtClean="0">
                <a:solidFill>
                  <a:srgbClr val="000099"/>
                </a:solidFill>
              </a:rPr>
              <a:t>two charge states (Au</a:t>
            </a:r>
            <a:r>
              <a:rPr lang="en-US" sz="1400" b="1" baseline="30000" dirty="0" smtClean="0">
                <a:solidFill>
                  <a:srgbClr val="000099"/>
                </a:solidFill>
              </a:rPr>
              <a:t>79</a:t>
            </a:r>
            <a:r>
              <a:rPr lang="en-US" sz="1400" b="1" dirty="0" smtClean="0">
                <a:solidFill>
                  <a:srgbClr val="000099"/>
                </a:solidFill>
              </a:rPr>
              <a:t>, Au</a:t>
            </a:r>
            <a:r>
              <a:rPr lang="en-US" sz="1400" b="1" baseline="30000" dirty="0" smtClean="0">
                <a:solidFill>
                  <a:srgbClr val="000099"/>
                </a:solidFill>
              </a:rPr>
              <a:t>78+</a:t>
            </a:r>
            <a:r>
              <a:rPr lang="en-US" sz="1400" b="1" dirty="0" smtClean="0">
                <a:solidFill>
                  <a:srgbClr val="000099"/>
                </a:solidFill>
              </a:rPr>
              <a:t>) can simultaneously circulate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551877" y="2204538"/>
            <a:ext cx="153715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extracted dc beam</a:t>
            </a:r>
            <a:br>
              <a:rPr lang="en-U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Au</a:t>
            </a:r>
            <a:r>
              <a:rPr lang="en-US" sz="12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78+</a:t>
            </a: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20 MeV/u</a:t>
            </a:r>
          </a:p>
        </p:txBody>
      </p:sp>
    </p:spTree>
    <p:extLst>
      <p:ext uri="{BB962C8B-B14F-4D97-AF65-F5344CB8AC3E}">
        <p14:creationId xmlns:p14="http://schemas.microsoft.com/office/powerpoint/2010/main" val="414884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972" y="3484212"/>
            <a:ext cx="2669584" cy="200218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44" y="3386983"/>
            <a:ext cx="2563941" cy="29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70367" y="186505"/>
            <a:ext cx="3847528" cy="584775"/>
          </a:xfrm>
          <a:prstGeom prst="rect">
            <a:avLst/>
          </a:prstGeom>
          <a:solidFill>
            <a:srgbClr val="FFCC99">
              <a:alpha val="63922"/>
            </a:srgb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Arial" charset="0"/>
              </a:rPr>
              <a:t>Additional Options</a:t>
            </a:r>
            <a:endParaRPr lang="en-US" altLang="en-US" sz="3200" dirty="0">
              <a:latin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3608" y="1273641"/>
            <a:ext cx="8815234" cy="138499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dirty="0" smtClean="0">
                <a:solidFill>
                  <a:srgbClr val="000099"/>
                </a:solidFill>
              </a:rPr>
              <a:t>cooling allows accumulation of higher beam intensity </a:t>
            </a:r>
          </a:p>
          <a:p>
            <a:pPr algn="l">
              <a:lnSpc>
                <a:spcPct val="150000"/>
              </a:lnSpc>
            </a:pPr>
            <a:r>
              <a:rPr lang="en-US" b="1" dirty="0" smtClean="0"/>
              <a:t>important for low intensity primary beams and secondary (rare isotope) beams</a:t>
            </a:r>
          </a:p>
          <a:p>
            <a:pPr algn="l">
              <a:lnSpc>
                <a:spcPct val="150000"/>
              </a:lnSpc>
            </a:pPr>
            <a:r>
              <a:rPr lang="en-US" b="1" dirty="0" smtClean="0"/>
              <a:t>various methods are available, all based on cooling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995263" y="2923634"/>
            <a:ext cx="1745991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>
                <a:solidFill>
                  <a:srgbClr val="000099"/>
                </a:solidFill>
              </a:rPr>
              <a:t>bunch compression</a:t>
            </a:r>
            <a:br>
              <a:rPr lang="en-US" sz="1400" dirty="0" smtClean="0">
                <a:solidFill>
                  <a:srgbClr val="000099"/>
                </a:solidFill>
              </a:rPr>
            </a:br>
            <a:r>
              <a:rPr lang="en-US" sz="1400" dirty="0" smtClean="0">
                <a:solidFill>
                  <a:srgbClr val="000099"/>
                </a:solidFill>
              </a:rPr>
              <a:t>and decompression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027963" y="6286524"/>
            <a:ext cx="5208477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/>
              <a:t>also suitable for flexible creation of bunches at very low energy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045726" y="5626213"/>
            <a:ext cx="2454518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 smtClean="0">
                <a:solidFill>
                  <a:srgbClr val="000099"/>
                </a:solidFill>
              </a:rPr>
              <a:t>new barrier bucket cavity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1832" y="2771202"/>
            <a:ext cx="3795895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b="1" dirty="0" err="1" smtClean="0">
                <a:solidFill>
                  <a:srgbClr val="C00000"/>
                </a:solidFill>
              </a:rPr>
              <a:t>rf</a:t>
            </a:r>
            <a:r>
              <a:rPr lang="en-US" b="1" dirty="0" smtClean="0">
                <a:solidFill>
                  <a:srgbClr val="C00000"/>
                </a:solidFill>
              </a:rPr>
              <a:t> stacking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sz="1400" dirty="0">
                <a:solidFill>
                  <a:srgbClr val="C00000"/>
                </a:solidFill>
              </a:rPr>
              <a:t>(</a:t>
            </a:r>
            <a:r>
              <a:rPr lang="en-US" sz="1400" dirty="0" smtClean="0">
                <a:solidFill>
                  <a:srgbClr val="C00000"/>
                </a:solidFill>
              </a:rPr>
              <a:t>stochastic/electron cooling on</a:t>
            </a:r>
            <a:br>
              <a:rPr lang="en-US" sz="1400" dirty="0" smtClean="0">
                <a:solidFill>
                  <a:srgbClr val="C00000"/>
                </a:solidFill>
              </a:rPr>
            </a:br>
            <a:r>
              <a:rPr lang="en-US" sz="1400" dirty="0" smtClean="0">
                <a:solidFill>
                  <a:srgbClr val="C00000"/>
                </a:solidFill>
              </a:rPr>
              <a:t>injection orbit, electron </a:t>
            </a:r>
            <a:r>
              <a:rPr lang="en-US" sz="1400" dirty="0">
                <a:solidFill>
                  <a:srgbClr val="C00000"/>
                </a:solidFill>
              </a:rPr>
              <a:t>cooling on stack orbit)</a:t>
            </a:r>
          </a:p>
          <a:p>
            <a:pPr algn="l"/>
            <a:endParaRPr lang="en-US" sz="1600" b="1" dirty="0" smtClean="0">
              <a:solidFill>
                <a:srgbClr val="C0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207904" y="2971769"/>
            <a:ext cx="272382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b="1" dirty="0" smtClean="0">
                <a:solidFill>
                  <a:srgbClr val="000099"/>
                </a:solidFill>
              </a:rPr>
              <a:t>barrier bucket stacking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41" y="3299311"/>
            <a:ext cx="3564457" cy="2549958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63608" y="2814757"/>
            <a:ext cx="3784567" cy="3771591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2504657" y="4044771"/>
            <a:ext cx="704039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dirty="0" smtClean="0">
                <a:solidFill>
                  <a:srgbClr val="C00000"/>
                </a:solidFill>
              </a:rPr>
              <a:t>injection</a:t>
            </a:r>
          </a:p>
          <a:p>
            <a:pPr algn="l"/>
            <a:r>
              <a:rPr lang="en-US" sz="1100" dirty="0" smtClean="0">
                <a:solidFill>
                  <a:srgbClr val="C00000"/>
                </a:solidFill>
              </a:rPr>
              <a:t>orbit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452132" y="4752362"/>
            <a:ext cx="543929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100" dirty="0" smtClean="0">
                <a:solidFill>
                  <a:srgbClr val="C00000"/>
                </a:solidFill>
              </a:rPr>
              <a:t>stack</a:t>
            </a:r>
          </a:p>
          <a:p>
            <a:pPr algn="l"/>
            <a:r>
              <a:rPr lang="en-US" sz="1100" dirty="0" smtClean="0">
                <a:solidFill>
                  <a:srgbClr val="C00000"/>
                </a:solidFill>
              </a:rPr>
              <a:t>orbit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001188" y="4574290"/>
            <a:ext cx="704039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dirty="0" smtClean="0"/>
              <a:t>gap for</a:t>
            </a:r>
            <a:br>
              <a:rPr lang="en-US" sz="1100" dirty="0" smtClean="0"/>
            </a:br>
            <a:r>
              <a:rPr lang="en-US" sz="1100" dirty="0" smtClean="0"/>
              <a:t>injection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7440343" y="4952733"/>
            <a:ext cx="215911" cy="2006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hteck 14"/>
          <p:cNvSpPr/>
          <p:nvPr/>
        </p:nvSpPr>
        <p:spPr>
          <a:xfrm>
            <a:off x="4027963" y="2821564"/>
            <a:ext cx="5063468" cy="3764785"/>
          </a:xfrm>
          <a:prstGeom prst="rect">
            <a:avLst/>
          </a:prstGeom>
          <a:noFill/>
          <a:ln w="19050">
            <a:solidFill>
              <a:srgbClr val="0000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80" y="5489441"/>
            <a:ext cx="3391789" cy="1068312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664574" y="5505343"/>
            <a:ext cx="2340705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>
                <a:solidFill>
                  <a:srgbClr val="000099"/>
                </a:solidFill>
                <a:sym typeface="Symbol" panose="05050102010706020507" pitchFamily="18" charset="2"/>
              </a:rPr>
              <a:t></a:t>
            </a:r>
            <a:r>
              <a:rPr lang="en-US" sz="1200" dirty="0" smtClean="0">
                <a:solidFill>
                  <a:srgbClr val="000099"/>
                </a:solidFill>
              </a:rPr>
              <a:t>100 injections over 40 minutes</a:t>
            </a:r>
          </a:p>
        </p:txBody>
      </p:sp>
    </p:spTree>
    <p:extLst>
      <p:ext uri="{BB962C8B-B14F-4D97-AF65-F5344CB8AC3E}">
        <p14:creationId xmlns:p14="http://schemas.microsoft.com/office/powerpoint/2010/main" val="41204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144985" y="159254"/>
            <a:ext cx="1731564" cy="584775"/>
          </a:xfrm>
          <a:prstGeom prst="rect">
            <a:avLst/>
          </a:prstGeom>
          <a:solidFill>
            <a:srgbClr val="FFCC99">
              <a:alpha val="63922"/>
            </a:srgb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de-DE" altLang="en-US" sz="3200" dirty="0" smtClean="0">
                <a:latin typeface="Arial" charset="0"/>
              </a:rPr>
              <a:t>Outlook</a:t>
            </a:r>
            <a:endParaRPr lang="en-US" altLang="en-US" sz="3200" dirty="0">
              <a:latin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69128" y="1456522"/>
            <a:ext cx="8071569" cy="507831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All manipulations of the ESR operation have to be re-commissioned with the </a:t>
            </a:r>
            <a:br>
              <a:rPr lang="en-US" dirty="0" smtClean="0"/>
            </a:br>
            <a:r>
              <a:rPr lang="en-US" dirty="0" smtClean="0"/>
              <a:t>new FAIR control system which is based on </a:t>
            </a:r>
            <a:r>
              <a:rPr lang="en-US" dirty="0"/>
              <a:t>LSA (LHC software architecture</a:t>
            </a:r>
            <a:r>
              <a:rPr lang="en-US" dirty="0" smtClean="0"/>
              <a:t>).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It offers much larger flexibility in tuning machine parameters.</a:t>
            </a:r>
          </a:p>
          <a:p>
            <a:pPr algn="l">
              <a:lnSpc>
                <a:spcPct val="150000"/>
              </a:lnSpc>
            </a:pPr>
            <a:endParaRPr lang="en-US" dirty="0"/>
          </a:p>
          <a:p>
            <a:pPr algn="l">
              <a:lnSpc>
                <a:spcPct val="150000"/>
              </a:lnSpc>
            </a:pPr>
            <a:r>
              <a:rPr lang="en-US" dirty="0" smtClean="0"/>
              <a:t>Optimization of the deceleration cycle of the ESR mainly means optimization</a:t>
            </a:r>
            <a:br>
              <a:rPr lang="en-US" dirty="0" smtClean="0"/>
            </a:br>
            <a:r>
              <a:rPr lang="en-US" dirty="0" smtClean="0"/>
              <a:t>of the parameters of the cooling systems (reduction of cooling time),</a:t>
            </a:r>
          </a:p>
          <a:p>
            <a:pPr algn="l">
              <a:lnSpc>
                <a:spcPct val="150000"/>
              </a:lnSpc>
            </a:pPr>
            <a:r>
              <a:rPr lang="en-US" dirty="0" smtClean="0"/>
              <a:t>in addition: faster ramping is supported by the hardware.</a:t>
            </a:r>
          </a:p>
          <a:p>
            <a:pPr algn="l">
              <a:lnSpc>
                <a:spcPct val="150000"/>
              </a:lnSpc>
            </a:pPr>
            <a:endParaRPr lang="en-US" dirty="0" smtClean="0"/>
          </a:p>
          <a:p>
            <a:pPr algn="l">
              <a:lnSpc>
                <a:spcPct val="150000"/>
              </a:lnSpc>
            </a:pPr>
            <a:r>
              <a:rPr lang="en-US" dirty="0" smtClean="0"/>
              <a:t>Various advanced diagnostics hardware and tools have to be integrated into</a:t>
            </a:r>
            <a:br>
              <a:rPr lang="en-US" dirty="0" smtClean="0"/>
            </a:br>
            <a:r>
              <a:rPr lang="en-US" dirty="0" smtClean="0"/>
              <a:t>operation and machine optimization, incl. automated procedures</a:t>
            </a:r>
            <a:r>
              <a:rPr lang="en-US" dirty="0" smtClean="0"/>
              <a:t>.</a:t>
            </a:r>
          </a:p>
          <a:p>
            <a:pPr algn="l">
              <a:lnSpc>
                <a:spcPct val="150000"/>
              </a:lnSpc>
            </a:pPr>
            <a:endParaRPr lang="en-US" dirty="0"/>
          </a:p>
          <a:p>
            <a:pPr algn="l">
              <a:lnSpc>
                <a:spcPct val="150000"/>
              </a:lnSpc>
            </a:pPr>
            <a:r>
              <a:rPr lang="en-US" dirty="0" smtClean="0"/>
              <a:t>Vacuum is an issue which requires further investigations.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8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1433015" y="39318"/>
            <a:ext cx="4817661" cy="864000"/>
          </a:xfrm>
          <a:solidFill>
            <a:srgbClr val="FFCC99">
              <a:alpha val="60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+mj-lt"/>
              </a:rPr>
              <a:t>Decelerated Beams</a:t>
            </a:r>
            <a:br>
              <a:rPr lang="en-US" sz="2800" dirty="0" smtClean="0">
                <a:latin typeface="+mj-lt"/>
              </a:rPr>
            </a:br>
            <a:r>
              <a:rPr lang="en-US" sz="2800" dirty="0" smtClean="0">
                <a:latin typeface="+mj-lt"/>
              </a:rPr>
              <a:t>for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Nuclear Astrophysics</a:t>
            </a:r>
            <a:endParaRPr lang="en-US" sz="2800" dirty="0">
              <a:latin typeface="+mj-lt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6050" y="4113193"/>
            <a:ext cx="73348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174625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</a:rPr>
              <a:t>high </a:t>
            </a:r>
            <a:r>
              <a:rPr lang="en-US" sz="1800" dirty="0">
                <a:latin typeface="Calibri" panose="020F0502020204030204" pitchFamily="34" charset="0"/>
              </a:rPr>
              <a:t>energy production &amp; separation </a:t>
            </a:r>
            <a:r>
              <a:rPr lang="en-US" sz="1800" dirty="0" smtClean="0">
                <a:latin typeface="Calibri" panose="020F0502020204030204" pitchFamily="34" charset="0"/>
              </a:rPr>
              <a:t>of radioactive beams in FRS</a:t>
            </a:r>
          </a:p>
          <a:p>
            <a:pPr marL="0" lvl="2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</a:rPr>
              <a:t>most efficient and versatile technique available</a:t>
            </a:r>
          </a:p>
          <a:p>
            <a:pPr marL="0" lvl="2" indent="-285750">
              <a:buFont typeface="Wingdings" panose="05000000000000000000" pitchFamily="2" charset="2"/>
              <a:buChar char="Ø"/>
            </a:pPr>
            <a:endParaRPr lang="en-US" sz="600" dirty="0" smtClean="0">
              <a:latin typeface="Calibri" panose="020F0502020204030204" pitchFamily="34" charset="0"/>
            </a:endParaRPr>
          </a:p>
          <a:p>
            <a:pPr marL="0" lvl="1" indent="-169863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</a:rPr>
              <a:t>deceleration to energies below 10 MeV/u</a:t>
            </a:r>
          </a:p>
          <a:p>
            <a:pPr marL="0" lvl="2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</a:rPr>
              <a:t>access to the famous Gamow window relevant for nuclear physics of stars</a:t>
            </a:r>
          </a:p>
          <a:p>
            <a:pPr marL="0" lvl="2" indent="-285750">
              <a:buFont typeface="Wingdings" panose="05000000000000000000" pitchFamily="2" charset="2"/>
              <a:buChar char="Ø"/>
            </a:pPr>
            <a:endParaRPr lang="en-US" sz="600" dirty="0" smtClean="0">
              <a:latin typeface="Calibri" panose="020F0502020204030204" pitchFamily="34" charset="0"/>
            </a:endParaRPr>
          </a:p>
          <a:p>
            <a:pPr marL="0" lvl="1" indent="-174625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cooled </a:t>
            </a:r>
            <a:r>
              <a:rPr lang="en-US" sz="1800" dirty="0" smtClean="0">
                <a:latin typeface="Calibri" panose="020F0502020204030204" pitchFamily="34" charset="0"/>
              </a:rPr>
              <a:t>beam in combination with a thin gas jet target</a:t>
            </a:r>
          </a:p>
          <a:p>
            <a:pPr marL="0" lvl="2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</a:rPr>
              <a:t>inverse kinematics studies at unmatched energy resolution </a:t>
            </a:r>
          </a:p>
          <a:p>
            <a:pPr marL="0" lvl="2" indent="-285750">
              <a:buFont typeface="Wingdings" panose="05000000000000000000" pitchFamily="2" charset="2"/>
              <a:buChar char="Ø"/>
            </a:pPr>
            <a:endParaRPr lang="en-US" sz="600" dirty="0" smtClean="0">
              <a:latin typeface="Calibri" panose="020F0502020204030204" pitchFamily="34" charset="0"/>
            </a:endParaRP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</a:rPr>
              <a:t>storage and recycling of the rare ion beam</a:t>
            </a:r>
          </a:p>
          <a:p>
            <a:pPr marL="0" lvl="2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</a:rPr>
              <a:t>extremely efficient technique for studies on beams of limited intensity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2701776" y="1173052"/>
            <a:ext cx="37402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To investigate the origin of elements </a:t>
            </a:r>
          </a:p>
          <a:p>
            <a:r>
              <a:rPr lang="en-US" sz="18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in stars, nuclear astrophysics aims for </a:t>
            </a:r>
          </a:p>
          <a:p>
            <a:r>
              <a:rPr lang="en-US" sz="18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challenging reaction studies on </a:t>
            </a:r>
          </a:p>
          <a:p>
            <a:r>
              <a:rPr lang="en-US" sz="18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rare ion beams.</a:t>
            </a:r>
          </a:p>
          <a:p>
            <a:endParaRPr lang="en-US" sz="1800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</a:rPr>
              <a:t>Heavy ion storage rings at </a:t>
            </a:r>
            <a:r>
              <a:rPr lang="en-US" sz="18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GSI</a:t>
            </a:r>
            <a:br>
              <a:rPr lang="en-US" sz="1800" dirty="0" smtClean="0">
                <a:solidFill>
                  <a:srgbClr val="000099"/>
                </a:solidFill>
                <a:latin typeface="Calibri" panose="020F0502020204030204" pitchFamily="34" charset="0"/>
              </a:rPr>
            </a:br>
            <a:r>
              <a:rPr lang="en-US" sz="18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provide unique possibilities and unrivalled conditions for such experiments.</a:t>
            </a:r>
            <a:endParaRPr lang="en-US" sz="1800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endParaRPr lang="en-US" sz="1800" dirty="0" smtClean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" t="5436" r="9762" b="6192"/>
          <a:stretch/>
        </p:blipFill>
        <p:spPr>
          <a:xfrm>
            <a:off x="-51415" y="2351806"/>
            <a:ext cx="2727920" cy="1787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69" y="1008804"/>
            <a:ext cx="1753436" cy="1753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feld 32"/>
          <p:cNvSpPr txBox="1"/>
          <p:nvPr/>
        </p:nvSpPr>
        <p:spPr>
          <a:xfrm>
            <a:off x="1215941" y="1562356"/>
            <a:ext cx="1167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+mn-lt"/>
              </a:rPr>
              <a:t>supernova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  <a:latin typeface="+mn-lt"/>
              </a:rPr>
              <a:t>remnant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325205" y="2766368"/>
            <a:ext cx="777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x-ray</a:t>
            </a:r>
          </a:p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binary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30" y="1790110"/>
            <a:ext cx="3593910" cy="163385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282480" y="3447757"/>
            <a:ext cx="29844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Calibri" panose="020F0502020204030204" pitchFamily="34" charset="0"/>
              </a:rPr>
              <a:t>Experimental setup of the reaction study </a:t>
            </a:r>
            <a:r>
              <a:rPr lang="en-US" sz="1500" baseline="30000" dirty="0" smtClean="0">
                <a:latin typeface="Calibri" panose="020F0502020204030204" pitchFamily="34" charset="0"/>
              </a:rPr>
              <a:t>124</a:t>
            </a:r>
            <a:r>
              <a:rPr lang="en-US" sz="1500" dirty="0" smtClean="0">
                <a:latin typeface="Calibri" panose="020F0502020204030204" pitchFamily="34" charset="0"/>
              </a:rPr>
              <a:t>Xe(</a:t>
            </a:r>
            <a:r>
              <a:rPr lang="en-US" sz="1500" dirty="0" err="1" smtClean="0">
                <a:latin typeface="Calibri" panose="020F0502020204030204" pitchFamily="34" charset="0"/>
              </a:rPr>
              <a:t>p,</a:t>
            </a:r>
            <a:r>
              <a:rPr lang="en-US" sz="1500" dirty="0" err="1" smtClean="0">
                <a:latin typeface="Symbol" panose="05050102010706020507" pitchFamily="18" charset="2"/>
              </a:rPr>
              <a:t>g</a:t>
            </a:r>
            <a:r>
              <a:rPr lang="en-US" sz="1500" dirty="0" smtClean="0">
                <a:latin typeface="Calibri" panose="020F0502020204030204" pitchFamily="34" charset="0"/>
              </a:rPr>
              <a:t>)</a:t>
            </a:r>
            <a:r>
              <a:rPr lang="en-US" sz="1500" baseline="30000" dirty="0" smtClean="0">
                <a:latin typeface="Calibri" panose="020F0502020204030204" pitchFamily="34" charset="0"/>
              </a:rPr>
              <a:t>125</a:t>
            </a:r>
            <a:r>
              <a:rPr lang="en-US" sz="1500" dirty="0" smtClean="0">
                <a:latin typeface="Calibri" panose="020F0502020204030204" pitchFamily="34" charset="0"/>
              </a:rPr>
              <a:t>Cs in the ESR at</a:t>
            </a:r>
            <a:br>
              <a:rPr lang="en-US" sz="1500" dirty="0" smtClean="0">
                <a:latin typeface="Calibri" panose="020F0502020204030204" pitchFamily="34" charset="0"/>
              </a:rPr>
            </a:br>
            <a:r>
              <a:rPr lang="en-US" sz="1500" dirty="0" smtClean="0">
                <a:latin typeface="Calibri" panose="020F0502020204030204" pitchFamily="34" charset="0"/>
              </a:rPr>
              <a:t>beam energies as low as 5.5 MeV/u</a:t>
            </a:r>
            <a:endParaRPr lang="en-US" sz="15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32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>
          <a:xfrm>
            <a:off x="1215427" y="40587"/>
            <a:ext cx="5102515" cy="870456"/>
          </a:xfrm>
          <a:solidFill>
            <a:srgbClr val="FFCC99">
              <a:alpha val="60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en-US" altLang="en-US" sz="2800" b="1" dirty="0" smtClean="0">
                <a:latin typeface="Arial" pitchFamily="34" charset="0"/>
              </a:rPr>
              <a:t>Decelerated Beams for</a:t>
            </a:r>
            <a:br>
              <a:rPr lang="en-US" altLang="en-US" sz="2800" b="1" dirty="0" smtClean="0">
                <a:latin typeface="Arial" pitchFamily="34" charset="0"/>
              </a:rPr>
            </a:br>
            <a:r>
              <a:rPr lang="en-US" altLang="en-US" sz="2800" b="1" dirty="0" smtClean="0">
                <a:latin typeface="Arial" pitchFamily="34" charset="0"/>
              </a:rPr>
              <a:t>HITRAP and CRYRING@ESR</a:t>
            </a:r>
          </a:p>
        </p:txBody>
      </p:sp>
      <p:grpSp>
        <p:nvGrpSpPr>
          <p:cNvPr id="40963" name="Group 55"/>
          <p:cNvGrpSpPr>
            <a:grpSpLocks/>
          </p:cNvGrpSpPr>
          <p:nvPr/>
        </p:nvGrpSpPr>
        <p:grpSpPr bwMode="auto">
          <a:xfrm>
            <a:off x="2824430" y="1211745"/>
            <a:ext cx="6196012" cy="4265613"/>
            <a:chOff x="1758439" y="1092795"/>
            <a:chExt cx="7274763" cy="4720733"/>
          </a:xfrm>
        </p:grpSpPr>
        <p:sp>
          <p:nvSpPr>
            <p:cNvPr id="9" name="Donut 8"/>
            <p:cNvSpPr/>
            <p:nvPr/>
          </p:nvSpPr>
          <p:spPr bwMode="auto">
            <a:xfrm>
              <a:off x="3197242" y="1621447"/>
              <a:ext cx="1520853" cy="1520853"/>
            </a:xfrm>
            <a:prstGeom prst="donut">
              <a:avLst>
                <a:gd name="adj" fmla="val 7308"/>
              </a:avLst>
            </a:prstGeom>
            <a:solidFill>
              <a:srgbClr val="000099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000099"/>
                  </a:solidFill>
                  <a:latin typeface="Arial" charset="0"/>
                  <a:ea typeface="ＭＳ Ｐゴシック" charset="0"/>
                </a:rPr>
                <a:t>SIS</a:t>
              </a:r>
            </a:p>
          </p:txBody>
        </p:sp>
        <p:sp>
          <p:nvSpPr>
            <p:cNvPr id="16" name="Right Arrow 15"/>
            <p:cNvSpPr/>
            <p:nvPr/>
          </p:nvSpPr>
          <p:spPr bwMode="auto">
            <a:xfrm>
              <a:off x="2983014" y="1589992"/>
              <a:ext cx="508843" cy="156362"/>
            </a:xfrm>
            <a:prstGeom prst="rightArrow">
              <a:avLst/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Right Arrow 16"/>
            <p:cNvSpPr/>
            <p:nvPr/>
          </p:nvSpPr>
          <p:spPr bwMode="auto">
            <a:xfrm>
              <a:off x="4408891" y="1589992"/>
              <a:ext cx="611356" cy="156362"/>
            </a:xfrm>
            <a:prstGeom prst="rightArrow">
              <a:avLst/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4305824" y="1704703"/>
              <a:ext cx="1909727" cy="6859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0" dirty="0">
                  <a:solidFill>
                    <a:srgbClr val="000099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       stripper/</a:t>
              </a:r>
              <a:br>
                <a:rPr lang="en-US" sz="1600" b="0" dirty="0">
                  <a:solidFill>
                    <a:srgbClr val="000099"/>
                  </a:solidFill>
                  <a:latin typeface="Arial" charset="0"/>
                  <a:ea typeface="ＭＳ Ｐゴシック" charset="0"/>
                  <a:cs typeface="ＭＳ Ｐゴシック" charset="0"/>
                </a:rPr>
              </a:br>
              <a:r>
                <a:rPr lang="en-US" sz="1600" b="0" dirty="0">
                  <a:solidFill>
                    <a:srgbClr val="000099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production target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58980" y="1271322"/>
              <a:ext cx="1233147" cy="3406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0" i="1" dirty="0">
                  <a:solidFill>
                    <a:srgbClr val="000099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400 MeV/u</a:t>
              </a:r>
            </a:p>
          </p:txBody>
        </p:sp>
        <p:sp>
          <p:nvSpPr>
            <p:cNvPr id="40974" name="TextBox 20"/>
            <p:cNvSpPr txBox="1">
              <a:spLocks noChangeArrowheads="1"/>
            </p:cNvSpPr>
            <p:nvPr/>
          </p:nvSpPr>
          <p:spPr bwMode="auto">
            <a:xfrm>
              <a:off x="1758439" y="1448260"/>
              <a:ext cx="1174231" cy="372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1pPr>
              <a:lvl2pPr marL="742950" indent="-28575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2pPr>
              <a:lvl3pPr marL="11430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3pPr>
              <a:lvl4pPr marL="16002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4pPr>
              <a:lvl5pPr marL="20574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9pPr>
            </a:lstStyle>
            <a:p>
              <a:pPr eaLnBrk="1" hangingPunct="1"/>
              <a:r>
                <a:rPr lang="en-US" altLang="en-US" sz="1600" dirty="0">
                  <a:solidFill>
                    <a:srgbClr val="000099"/>
                  </a:solidFill>
                  <a:latin typeface="Arial" pitchFamily="34" charset="0"/>
                  <a:ea typeface="ＭＳ Ｐゴシック" pitchFamily="34" charset="-128"/>
                </a:rPr>
                <a:t>UNILAC</a:t>
              </a:r>
            </a:p>
          </p:txBody>
        </p:sp>
        <p:sp>
          <p:nvSpPr>
            <p:cNvPr id="27" name="Diagonal Stripe 26"/>
            <p:cNvSpPr/>
            <p:nvPr/>
          </p:nvSpPr>
          <p:spPr bwMode="auto">
            <a:xfrm>
              <a:off x="6995971" y="1663781"/>
              <a:ext cx="439878" cy="490169"/>
            </a:xfrm>
            <a:prstGeom prst="diagStripe">
              <a:avLst>
                <a:gd name="adj" fmla="val 85606"/>
              </a:avLst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6065889" y="2081918"/>
              <a:ext cx="930082" cy="66761"/>
            </a:xfrm>
            <a:prstGeom prst="rect">
              <a:avLst/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Diagonal Stripe 23"/>
            <p:cNvSpPr/>
            <p:nvPr/>
          </p:nvSpPr>
          <p:spPr bwMode="auto">
            <a:xfrm rot="5400000">
              <a:off x="5611482" y="1683090"/>
              <a:ext cx="440977" cy="490203"/>
            </a:xfrm>
            <a:prstGeom prst="diagStripe">
              <a:avLst>
                <a:gd name="adj" fmla="val 85606"/>
              </a:avLst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Right Arrow 21"/>
            <p:cNvSpPr/>
            <p:nvPr/>
          </p:nvSpPr>
          <p:spPr bwMode="auto">
            <a:xfrm>
              <a:off x="5598053" y="1589992"/>
              <a:ext cx="2046551" cy="156362"/>
            </a:xfrm>
            <a:prstGeom prst="rightArrow">
              <a:avLst/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979" name="TextBox 25"/>
            <p:cNvSpPr txBox="1">
              <a:spLocks noChangeArrowheads="1"/>
            </p:cNvSpPr>
            <p:nvPr/>
          </p:nvSpPr>
          <p:spPr bwMode="auto">
            <a:xfrm>
              <a:off x="6125459" y="1729323"/>
              <a:ext cx="691492" cy="372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1pPr>
              <a:lvl2pPr marL="742950" indent="-28575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2pPr>
              <a:lvl3pPr marL="11430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3pPr>
              <a:lvl4pPr marL="16002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4pPr>
              <a:lvl5pPr marL="20574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9pPr>
            </a:lstStyle>
            <a:p>
              <a:pPr eaLnBrk="1" hangingPunct="1"/>
              <a:r>
                <a:rPr lang="en-US" altLang="en-US" sz="1600" dirty="0">
                  <a:solidFill>
                    <a:srgbClr val="000099"/>
                  </a:solidFill>
                  <a:latin typeface="Arial" pitchFamily="34" charset="0"/>
                  <a:ea typeface="ＭＳ Ｐゴシック" pitchFamily="34" charset="-128"/>
                </a:rPr>
                <a:t>FRS</a:t>
              </a:r>
            </a:p>
          </p:txBody>
        </p:sp>
        <p:sp>
          <p:nvSpPr>
            <p:cNvPr id="32" name="Diagonal Stripe 31"/>
            <p:cNvSpPr/>
            <p:nvPr/>
          </p:nvSpPr>
          <p:spPr bwMode="auto">
            <a:xfrm>
              <a:off x="8591461" y="3914342"/>
              <a:ext cx="441741" cy="488412"/>
            </a:xfrm>
            <a:prstGeom prst="diagStripe">
              <a:avLst>
                <a:gd name="adj" fmla="val 85606"/>
              </a:avLst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981" name="Rectangle 33"/>
            <p:cNvSpPr>
              <a:spLocks noChangeArrowheads="1"/>
            </p:cNvSpPr>
            <p:nvPr/>
          </p:nvSpPr>
          <p:spPr bwMode="auto">
            <a:xfrm rot="-5400000">
              <a:off x="8535074" y="3415635"/>
              <a:ext cx="929812" cy="66439"/>
            </a:xfrm>
            <a:prstGeom prst="rect">
              <a:avLst/>
            </a:prstGeom>
            <a:gradFill rotWithShape="1">
              <a:gsLst>
                <a:gs pos="0">
                  <a:srgbClr val="2424A8"/>
                </a:gs>
                <a:gs pos="100000">
                  <a:srgbClr val="A3A3EF"/>
                </a:gs>
              </a:gsLst>
              <a:lin ang="16200000"/>
            </a:gradFill>
            <a:ln>
              <a:noFill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1pPr>
              <a:lvl2pPr marL="742950" indent="-28575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2pPr>
              <a:lvl3pPr marL="11430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3pPr>
              <a:lvl4pPr marL="16002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4pPr>
              <a:lvl5pPr marL="20574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9pPr>
            </a:lstStyle>
            <a:p>
              <a:pPr algn="ctr" eaLnBrk="1" hangingPunct="1"/>
              <a:endParaRPr lang="en-US" altLang="en-US" sz="1800" b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7465682" y="1584942"/>
              <a:ext cx="1567518" cy="2012994"/>
            </a:xfrm>
            <a:prstGeom prst="roundRect">
              <a:avLst>
                <a:gd name="adj" fmla="val 36167"/>
              </a:avLst>
            </a:prstGeom>
            <a:solidFill>
              <a:srgbClr val="000099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7567570" y="1707660"/>
              <a:ext cx="1363741" cy="1767558"/>
            </a:xfrm>
            <a:prstGeom prst="roundRect">
              <a:avLst>
                <a:gd name="adj" fmla="val 36167"/>
              </a:avLst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000099"/>
                  </a:solidFill>
                  <a:latin typeface="Arial" charset="0"/>
                  <a:ea typeface="ＭＳ Ｐゴシック" charset="0"/>
                </a:rPr>
                <a:t>ESR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491765" y="3952993"/>
              <a:ext cx="999767" cy="3406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0" i="1" dirty="0">
                  <a:solidFill>
                    <a:srgbClr val="000099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4 MeV/u</a:t>
              </a:r>
            </a:p>
          </p:txBody>
        </p:sp>
        <p:sp>
          <p:nvSpPr>
            <p:cNvPr id="37" name="Right Arrow 36"/>
            <p:cNvSpPr/>
            <p:nvPr/>
          </p:nvSpPr>
          <p:spPr bwMode="auto">
            <a:xfrm flipH="1">
              <a:off x="7465671" y="4293828"/>
              <a:ext cx="1125790" cy="124739"/>
            </a:xfrm>
            <a:prstGeom prst="rightArrow">
              <a:avLst/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091075" y="4118140"/>
              <a:ext cx="2277674" cy="4655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006600"/>
                  </a:solidFill>
                  <a:latin typeface="Arial" charset="0"/>
                  <a:ea typeface="ＭＳ Ｐゴシック" charset="0"/>
                </a:rPr>
                <a:t>HITRAP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76474" y="3782375"/>
              <a:ext cx="574078" cy="3724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i="1" dirty="0">
                  <a:solidFill>
                    <a:srgbClr val="0066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4 K</a:t>
              </a:r>
            </a:p>
          </p:txBody>
        </p:sp>
        <p:sp>
          <p:nvSpPr>
            <p:cNvPr id="42" name="Diagonal Stripe 41"/>
            <p:cNvSpPr/>
            <p:nvPr/>
          </p:nvSpPr>
          <p:spPr bwMode="auto">
            <a:xfrm>
              <a:off x="8591461" y="5142400"/>
              <a:ext cx="441741" cy="490169"/>
            </a:xfrm>
            <a:prstGeom prst="diagStripe">
              <a:avLst>
                <a:gd name="adj" fmla="val 85606"/>
              </a:avLst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411617" y="5182808"/>
              <a:ext cx="1302785" cy="3406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0" i="1" dirty="0" smtClean="0">
                  <a:solidFill>
                    <a:srgbClr val="000099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4-10 </a:t>
              </a:r>
              <a:r>
                <a:rPr lang="en-US" sz="1400" b="0" i="1" dirty="0">
                  <a:solidFill>
                    <a:srgbClr val="000099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MeV/u</a:t>
              </a:r>
            </a:p>
          </p:txBody>
        </p:sp>
        <p:sp>
          <p:nvSpPr>
            <p:cNvPr id="44" name="Right Arrow 43"/>
            <p:cNvSpPr/>
            <p:nvPr/>
          </p:nvSpPr>
          <p:spPr bwMode="auto">
            <a:xfrm flipH="1">
              <a:off x="7465671" y="5523642"/>
              <a:ext cx="1125790" cy="124739"/>
            </a:xfrm>
            <a:prstGeom prst="rightArrow">
              <a:avLst/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800" b="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5091075" y="5346198"/>
              <a:ext cx="2277674" cy="467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1800" b="1" dirty="0" smtClean="0">
                  <a:solidFill>
                    <a:srgbClr val="C00000"/>
                  </a:solidFill>
                  <a:latin typeface="Arial" charset="0"/>
                  <a:ea typeface="ＭＳ Ｐゴシック" charset="0"/>
                </a:rPr>
                <a:t>CRYRING@ESR</a:t>
              </a:r>
              <a:endParaRPr lang="en-US" sz="1800" b="1" dirty="0">
                <a:solidFill>
                  <a:srgbClr val="C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173572" y="5020279"/>
              <a:ext cx="2273945" cy="3406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0" i="1" dirty="0">
                  <a:solidFill>
                    <a:srgbClr val="C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4 MeV/u … 100 </a:t>
              </a:r>
              <a:r>
                <a:rPr lang="en-US" sz="1400" b="0" i="1" dirty="0" err="1">
                  <a:solidFill>
                    <a:srgbClr val="C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keV</a:t>
              </a:r>
              <a:r>
                <a:rPr lang="en-US" sz="1400" b="0" i="1" dirty="0">
                  <a:solidFill>
                    <a:srgbClr val="C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/u</a:t>
              </a:r>
            </a:p>
          </p:txBody>
        </p:sp>
        <p:sp>
          <p:nvSpPr>
            <p:cNvPr id="40997" name="Rectangle 48"/>
            <p:cNvSpPr>
              <a:spLocks noChangeArrowheads="1"/>
            </p:cNvSpPr>
            <p:nvPr/>
          </p:nvSpPr>
          <p:spPr bwMode="auto">
            <a:xfrm rot="-5400000">
              <a:off x="8390081" y="4500099"/>
              <a:ext cx="1219803" cy="66439"/>
            </a:xfrm>
            <a:prstGeom prst="rect">
              <a:avLst/>
            </a:prstGeom>
            <a:gradFill rotWithShape="1">
              <a:gsLst>
                <a:gs pos="0">
                  <a:srgbClr val="2424A8"/>
                </a:gs>
                <a:gs pos="100000">
                  <a:srgbClr val="A3A3EF"/>
                </a:gs>
              </a:gsLst>
              <a:lin ang="16200000"/>
            </a:gradFill>
            <a:ln>
              <a:noFill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1pPr>
              <a:lvl2pPr marL="742950" indent="-28575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2pPr>
              <a:lvl3pPr marL="11430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3pPr>
              <a:lvl4pPr marL="16002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4pPr>
              <a:lvl5pPr marL="20574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9pPr>
            </a:lstStyle>
            <a:p>
              <a:pPr algn="ctr" eaLnBrk="1" hangingPunct="1"/>
              <a:endParaRPr lang="en-US" altLang="en-US" sz="1800" b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0998" name="TextBox 50"/>
            <p:cNvSpPr txBox="1">
              <a:spLocks noChangeArrowheads="1"/>
            </p:cNvSpPr>
            <p:nvPr/>
          </p:nvSpPr>
          <p:spPr bwMode="auto">
            <a:xfrm>
              <a:off x="6811359" y="1289802"/>
              <a:ext cx="1549338" cy="340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1pPr>
              <a:lvl2pPr marL="742950" indent="-28575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2pPr>
              <a:lvl3pPr marL="11430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3pPr>
              <a:lvl4pPr marL="16002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4pPr>
              <a:lvl5pPr marL="2057400" indent="-228600" eaLnBrk="0" hangingPunct="0"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0000"/>
                  </a:solidFill>
                  <a:latin typeface="Times" pitchFamily="18" charset="0"/>
                </a:defRPr>
              </a:lvl9pPr>
            </a:lstStyle>
            <a:p>
              <a:pPr eaLnBrk="1" hangingPunct="1"/>
              <a:r>
                <a:rPr lang="en-US" altLang="en-US" sz="1400" b="0" i="1" dirty="0" smtClean="0">
                  <a:solidFill>
                    <a:srgbClr val="000099"/>
                  </a:solidFill>
                  <a:latin typeface="Arial" pitchFamily="34" charset="0"/>
                  <a:ea typeface="ＭＳ Ｐゴシック" pitchFamily="34" charset="-128"/>
                </a:rPr>
                <a:t>400–X  </a:t>
              </a:r>
              <a:r>
                <a:rPr lang="en-US" altLang="en-US" sz="1400" b="0" i="1" dirty="0">
                  <a:solidFill>
                    <a:srgbClr val="000099"/>
                  </a:solidFill>
                  <a:latin typeface="Arial" pitchFamily="34" charset="0"/>
                  <a:ea typeface="ＭＳ Ｐゴシック" pitchFamily="34" charset="-128"/>
                </a:rPr>
                <a:t>MeV/u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4166" y="1997042"/>
            <a:ext cx="3785462" cy="1237262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80000"/>
                </a:schemeClr>
              </a:gs>
              <a:gs pos="50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sz="1800" dirty="0" smtClean="0">
                <a:latin typeface="Arial" pitchFamily="34" charset="0"/>
                <a:ea typeface="ＭＳ Ｐゴシック"/>
                <a:cs typeface="ＭＳ Ｐゴシック"/>
              </a:rPr>
              <a:t>Slow, heavy, highly charged Ions and Rare Isotopes</a:t>
            </a:r>
            <a:endParaRPr lang="en-US" sz="1800" b="0" dirty="0" smtClean="0">
              <a:latin typeface="Arial" pitchFamily="34" charset="0"/>
              <a:ea typeface="ＭＳ Ｐゴシック"/>
              <a:cs typeface="ＭＳ Ｐゴシック"/>
            </a:endParaRPr>
          </a:p>
          <a:p>
            <a:pPr eaLnBrk="1" hangingPunct="1">
              <a:spcBef>
                <a:spcPct val="20000"/>
              </a:spcBef>
              <a:buFont typeface="Courier New" pitchFamily="49" charset="0"/>
              <a:buNone/>
              <a:defRPr/>
            </a:pPr>
            <a:r>
              <a:rPr lang="en-US" sz="1600" b="0" dirty="0" smtClean="0">
                <a:latin typeface="Arial" pitchFamily="34" charset="0"/>
                <a:ea typeface="ＭＳ Ｐゴシック"/>
                <a:cs typeface="ＭＳ Ｐゴシック"/>
              </a:rPr>
              <a:t>Energy range 10 MeV/u to sub eV/ion</a:t>
            </a:r>
          </a:p>
          <a:p>
            <a:pPr eaLnBrk="1" hangingPunct="1">
              <a:spcBef>
                <a:spcPct val="20000"/>
              </a:spcBef>
              <a:buFont typeface="Courier New" pitchFamily="49" charset="0"/>
              <a:buNone/>
              <a:defRPr/>
            </a:pPr>
            <a:r>
              <a:rPr lang="en-US" sz="1600" b="0" dirty="0" smtClean="0">
                <a:latin typeface="Arial" pitchFamily="34" charset="0"/>
                <a:ea typeface="ＭＳ Ｐゴシック"/>
                <a:cs typeface="ＭＳ Ｐゴシック"/>
              </a:rPr>
              <a:t>10</a:t>
            </a:r>
            <a:r>
              <a:rPr lang="en-US" sz="1600" b="0" baseline="30000" dirty="0" smtClean="0">
                <a:latin typeface="Arial" pitchFamily="34" charset="0"/>
                <a:ea typeface="ＭＳ Ｐゴシック"/>
                <a:cs typeface="ＭＳ Ｐゴシック"/>
              </a:rPr>
              <a:t>5</a:t>
            </a:r>
            <a:r>
              <a:rPr lang="en-US" sz="1600" b="0" dirty="0" smtClean="0">
                <a:latin typeface="Arial" pitchFamily="34" charset="0"/>
                <a:ea typeface="ＭＳ Ｐゴシック"/>
                <a:cs typeface="ＭＳ Ｐゴシック"/>
              </a:rPr>
              <a:t>-10</a:t>
            </a:r>
            <a:r>
              <a:rPr lang="en-US" sz="1600" b="0" baseline="30000" dirty="0" smtClean="0">
                <a:latin typeface="Arial" pitchFamily="34" charset="0"/>
                <a:ea typeface="ＭＳ Ｐゴシック"/>
                <a:cs typeface="ＭＳ Ｐゴシック"/>
              </a:rPr>
              <a:t>7</a:t>
            </a:r>
            <a:r>
              <a:rPr lang="en-US" sz="1600" b="0" dirty="0" smtClean="0">
                <a:latin typeface="Arial" pitchFamily="34" charset="0"/>
                <a:ea typeface="ＭＳ Ｐゴシック"/>
                <a:cs typeface="ＭＳ Ｐゴシック"/>
              </a:rPr>
              <a:t> highly charged ions, Pb</a:t>
            </a:r>
            <a:r>
              <a:rPr lang="en-US" sz="1600" b="0" baseline="30000" dirty="0" smtClean="0">
                <a:latin typeface="Arial" pitchFamily="34" charset="0"/>
                <a:ea typeface="ＭＳ Ｐゴシック"/>
                <a:cs typeface="ＭＳ Ｐゴシック"/>
              </a:rPr>
              <a:t>82+</a:t>
            </a:r>
            <a:r>
              <a:rPr lang="en-US" sz="1600" b="0" dirty="0" smtClean="0">
                <a:latin typeface="Arial" pitchFamily="34" charset="0"/>
                <a:ea typeface="ＭＳ Ｐゴシック"/>
                <a:cs typeface="ＭＳ Ｐゴシック"/>
              </a:rPr>
              <a:t>,U</a:t>
            </a:r>
            <a:r>
              <a:rPr lang="en-US" sz="1600" b="0" baseline="30000" dirty="0" smtClean="0">
                <a:latin typeface="Arial" pitchFamily="34" charset="0"/>
                <a:ea typeface="ＭＳ Ｐゴシック"/>
                <a:cs typeface="ＭＳ Ｐゴシック"/>
              </a:rPr>
              <a:t>92+</a:t>
            </a:r>
          </a:p>
        </p:txBody>
      </p:sp>
      <p:sp>
        <p:nvSpPr>
          <p:cNvPr id="40965" name="Text Box 38"/>
          <p:cNvSpPr txBox="1">
            <a:spLocks noChangeArrowheads="1"/>
          </p:cNvSpPr>
          <p:nvPr/>
        </p:nvSpPr>
        <p:spPr bwMode="auto">
          <a:xfrm>
            <a:off x="5667375" y="4336538"/>
            <a:ext cx="1606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en-US" sz="1600" b="0" dirty="0">
                <a:solidFill>
                  <a:srgbClr val="006600"/>
                </a:solidFill>
              </a:rPr>
              <a:t>linear </a:t>
            </a:r>
            <a:r>
              <a:rPr lang="de-DE" altLang="en-US" sz="1600" b="0" dirty="0" err="1">
                <a:solidFill>
                  <a:srgbClr val="006600"/>
                </a:solidFill>
              </a:rPr>
              <a:t>decelerator</a:t>
            </a:r>
            <a:endParaRPr lang="de-DE" altLang="en-US" sz="1600" b="0" dirty="0">
              <a:solidFill>
                <a:srgbClr val="006600"/>
              </a:solidFill>
            </a:endParaRPr>
          </a:p>
        </p:txBody>
      </p:sp>
      <p:sp>
        <p:nvSpPr>
          <p:cNvPr id="40966" name="Text Box 39"/>
          <p:cNvSpPr txBox="1">
            <a:spLocks noChangeArrowheads="1"/>
          </p:cNvSpPr>
          <p:nvPr/>
        </p:nvSpPr>
        <p:spPr bwMode="auto">
          <a:xfrm>
            <a:off x="5712933" y="5449706"/>
            <a:ext cx="1470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en-US" sz="1600" b="0" dirty="0">
                <a:solidFill>
                  <a:srgbClr val="C00000"/>
                </a:solidFill>
              </a:rPr>
              <a:t>ring </a:t>
            </a:r>
            <a:r>
              <a:rPr lang="de-DE" altLang="en-US" sz="1600" b="0" dirty="0" err="1">
                <a:solidFill>
                  <a:srgbClr val="C00000"/>
                </a:solidFill>
              </a:rPr>
              <a:t>decelerator</a:t>
            </a:r>
            <a:endParaRPr lang="de-DE" altLang="en-US" sz="1600" b="0" dirty="0">
              <a:solidFill>
                <a:srgbClr val="C00000"/>
              </a:solidFill>
            </a:endParaRPr>
          </a:p>
        </p:txBody>
      </p:sp>
      <p:pic>
        <p:nvPicPr>
          <p:cNvPr id="33" name="Picture 6" descr="FAIR_3DGrafik-incl-CRYESR.jpg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149" y="3368375"/>
            <a:ext cx="4719886" cy="3127083"/>
          </a:xfrm>
          <a:prstGeom prst="rect">
            <a:avLst/>
          </a:prstGeom>
        </p:spPr>
      </p:pic>
      <p:sp>
        <p:nvSpPr>
          <p:cNvPr id="34" name="TextBox 20"/>
          <p:cNvSpPr txBox="1">
            <a:spLocks noChangeArrowheads="1"/>
          </p:cNvSpPr>
          <p:nvPr/>
        </p:nvSpPr>
        <p:spPr bwMode="auto">
          <a:xfrm>
            <a:off x="1443124" y="4350924"/>
            <a:ext cx="10001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0099"/>
                </a:solidFill>
                <a:latin typeface="Arial" pitchFamily="34" charset="0"/>
                <a:ea typeface="ＭＳ Ｐゴシック" pitchFamily="34" charset="-128"/>
              </a:rPr>
              <a:t>UNILAC</a:t>
            </a:r>
          </a:p>
        </p:txBody>
      </p:sp>
      <p:sp>
        <p:nvSpPr>
          <p:cNvPr id="2" name="Rechteck 1"/>
          <p:cNvSpPr/>
          <p:nvPr/>
        </p:nvSpPr>
        <p:spPr>
          <a:xfrm>
            <a:off x="3461343" y="4051499"/>
            <a:ext cx="5148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99"/>
                </a:solidFill>
                <a:latin typeface="Arial" charset="0"/>
                <a:ea typeface="ＭＳ Ｐゴシック" charset="0"/>
              </a:rPr>
              <a:t>SIS</a:t>
            </a:r>
          </a:p>
        </p:txBody>
      </p:sp>
      <p:sp>
        <p:nvSpPr>
          <p:cNvPr id="38" name="TextBox 25"/>
          <p:cNvSpPr txBox="1">
            <a:spLocks noChangeArrowheads="1"/>
          </p:cNvSpPr>
          <p:nvPr/>
        </p:nvSpPr>
        <p:spPr bwMode="auto">
          <a:xfrm>
            <a:off x="3604839" y="4629625"/>
            <a:ext cx="588953" cy="33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262673"/>
                </a:solidFill>
                <a:latin typeface="Arial" pitchFamily="34" charset="0"/>
                <a:ea typeface="ＭＳ Ｐゴシック" pitchFamily="34" charset="-128"/>
              </a:rPr>
              <a:t>FRS</a:t>
            </a:r>
          </a:p>
        </p:txBody>
      </p:sp>
      <p:cxnSp>
        <p:nvCxnSpPr>
          <p:cNvPr id="12" name="Gerade Verbindung 11"/>
          <p:cNvCxnSpPr/>
          <p:nvPr/>
        </p:nvCxnSpPr>
        <p:spPr>
          <a:xfrm flipV="1">
            <a:off x="3028289" y="4707420"/>
            <a:ext cx="166842" cy="338138"/>
          </a:xfrm>
          <a:prstGeom prst="line">
            <a:avLst/>
          </a:prstGeom>
          <a:ln>
            <a:solidFill>
              <a:srgbClr val="00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hteck 46"/>
          <p:cNvSpPr/>
          <p:nvPr/>
        </p:nvSpPr>
        <p:spPr>
          <a:xfrm>
            <a:off x="3201547" y="5068015"/>
            <a:ext cx="604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0099"/>
                </a:solidFill>
                <a:latin typeface="Arial" charset="0"/>
                <a:ea typeface="ＭＳ Ｐゴシック" charset="0"/>
              </a:rPr>
              <a:t>ESR</a:t>
            </a:r>
            <a:endParaRPr lang="en-US" sz="1600" b="1" dirty="0">
              <a:solidFill>
                <a:srgbClr val="0000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1668292" y="6064597"/>
            <a:ext cx="1121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600" b="1" dirty="0" smtClean="0">
                <a:solidFill>
                  <a:srgbClr val="C00000"/>
                </a:solidFill>
                <a:latin typeface="Arial" charset="0"/>
                <a:ea typeface="ＭＳ Ｐゴシック" charset="0"/>
              </a:rPr>
              <a:t>CRYRING</a:t>
            </a:r>
            <a:br>
              <a:rPr lang="de-DE" sz="1600" b="1" dirty="0" smtClean="0">
                <a:solidFill>
                  <a:srgbClr val="C00000"/>
                </a:solidFill>
                <a:latin typeface="Arial" charset="0"/>
                <a:ea typeface="ＭＳ Ｐゴシック" charset="0"/>
              </a:rPr>
            </a:br>
            <a:r>
              <a:rPr lang="de-DE" sz="1600" b="1" dirty="0" smtClean="0">
                <a:solidFill>
                  <a:srgbClr val="C00000"/>
                </a:solidFill>
                <a:latin typeface="Arial" charset="0"/>
                <a:ea typeface="ＭＳ Ｐゴシック" charset="0"/>
              </a:rPr>
              <a:t>@ESR</a:t>
            </a:r>
            <a:endParaRPr lang="en-US" sz="1600" b="1" dirty="0">
              <a:solidFill>
                <a:srgbClr val="C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1" name="Rechteck 50"/>
          <p:cNvSpPr/>
          <p:nvPr/>
        </p:nvSpPr>
        <p:spPr>
          <a:xfrm>
            <a:off x="2685255" y="4553360"/>
            <a:ext cx="853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smtClean="0">
                <a:solidFill>
                  <a:srgbClr val="006600"/>
                </a:solidFill>
                <a:latin typeface="Arial" charset="0"/>
                <a:ea typeface="ＭＳ Ｐゴシック" charset="0"/>
              </a:rPr>
              <a:t>HITRAP</a:t>
            </a:r>
            <a:endParaRPr lang="en-US" sz="1400" b="1" dirty="0">
              <a:solidFill>
                <a:srgbClr val="0066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2" name="TextBox 19"/>
          <p:cNvSpPr txBox="1"/>
          <p:nvPr/>
        </p:nvSpPr>
        <p:spPr bwMode="auto">
          <a:xfrm>
            <a:off x="3310543" y="1353342"/>
            <a:ext cx="108664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i="1" dirty="0" smtClean="0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rPr>
              <a:t>11.4 </a:t>
            </a:r>
            <a:r>
              <a:rPr lang="en-US" sz="1400" b="0" i="1" dirty="0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rPr>
              <a:t>MeV/u</a:t>
            </a:r>
          </a:p>
        </p:txBody>
      </p:sp>
      <p:sp>
        <p:nvSpPr>
          <p:cNvPr id="14" name="Rechteck 13"/>
          <p:cNvSpPr/>
          <p:nvPr/>
        </p:nvSpPr>
        <p:spPr>
          <a:xfrm>
            <a:off x="4221126" y="5786256"/>
            <a:ext cx="860729" cy="795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53462" y="219558"/>
            <a:ext cx="6251338" cy="523220"/>
          </a:xfrm>
          <a:prstGeom prst="rect">
            <a:avLst/>
          </a:prstGeom>
          <a:solidFill>
            <a:srgbClr val="FFCC99">
              <a:alpha val="63922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altLang="en-US" sz="2800" dirty="0" smtClean="0">
                <a:latin typeface="Arial" charset="0"/>
              </a:rPr>
              <a:t>Connecting ESR to CRYRING@ESR</a:t>
            </a:r>
            <a:endParaRPr lang="en-US" altLang="en-US" sz="2800" dirty="0">
              <a:latin typeface="Arial" charset="0"/>
            </a:endParaRPr>
          </a:p>
        </p:txBody>
      </p:sp>
      <p:pic>
        <p:nvPicPr>
          <p:cNvPr id="5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74830" y="1715249"/>
            <a:ext cx="2420412" cy="317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531" y="2498193"/>
            <a:ext cx="5853901" cy="327977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170482" y="5500193"/>
            <a:ext cx="2855830" cy="876856"/>
          </a:xfrm>
          <a:prstGeom prst="rect">
            <a:avLst/>
          </a:prstGeom>
          <a:solidFill>
            <a:srgbClr val="FFFFCC">
              <a:alpha val="50196"/>
            </a:srgbClr>
          </a:solidFill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>
              <a:buNone/>
              <a:defRPr/>
            </a:pPr>
            <a:r>
              <a:rPr lang="en-US" sz="1200" dirty="0">
                <a:solidFill>
                  <a:srgbClr val="000099"/>
                </a:solidFill>
              </a:rPr>
              <a:t>m</a:t>
            </a:r>
            <a:r>
              <a:rPr lang="en-US" sz="1200" dirty="0" smtClean="0">
                <a:solidFill>
                  <a:srgbClr val="000099"/>
                </a:solidFill>
              </a:rPr>
              <a:t>ax. rigidity 1.44 Tm 15 MeV/u U</a:t>
            </a:r>
            <a:r>
              <a:rPr lang="en-US" sz="1200" baseline="30000" dirty="0" smtClean="0">
                <a:solidFill>
                  <a:srgbClr val="000099"/>
                </a:solidFill>
              </a:rPr>
              <a:t>92+</a:t>
            </a:r>
            <a:endParaRPr lang="en-US" sz="1200" dirty="0" smtClean="0">
              <a:solidFill>
                <a:srgbClr val="000099"/>
              </a:solidFill>
            </a:endParaRPr>
          </a:p>
          <a:p>
            <a:pPr algn="l">
              <a:buNone/>
              <a:defRPr/>
            </a:pPr>
            <a:r>
              <a:rPr lang="en-US" sz="1200" dirty="0">
                <a:solidFill>
                  <a:srgbClr val="000099"/>
                </a:solidFill>
              </a:rPr>
              <a:t>m</a:t>
            </a:r>
            <a:r>
              <a:rPr lang="en-US" sz="1200" dirty="0" smtClean="0">
                <a:solidFill>
                  <a:srgbClr val="000099"/>
                </a:solidFill>
              </a:rPr>
              <a:t>in. rigidity ~ 0.054 Tm 21 </a:t>
            </a:r>
            <a:r>
              <a:rPr lang="en-US" sz="1200" dirty="0" err="1" smtClean="0">
                <a:solidFill>
                  <a:srgbClr val="000099"/>
                </a:solidFill>
              </a:rPr>
              <a:t>keV</a:t>
            </a:r>
            <a:r>
              <a:rPr lang="en-US" sz="1200" dirty="0" smtClean="0">
                <a:solidFill>
                  <a:srgbClr val="000099"/>
                </a:solidFill>
              </a:rPr>
              <a:t>/u U</a:t>
            </a:r>
            <a:r>
              <a:rPr lang="en-US" sz="1200" baseline="30000" dirty="0" smtClean="0">
                <a:solidFill>
                  <a:srgbClr val="000099"/>
                </a:solidFill>
              </a:rPr>
              <a:t>92+</a:t>
            </a:r>
            <a:endParaRPr lang="en-US" sz="1200" dirty="0" smtClean="0">
              <a:solidFill>
                <a:srgbClr val="000099"/>
              </a:solidFill>
            </a:endParaRPr>
          </a:p>
          <a:p>
            <a:pPr algn="l">
              <a:buNone/>
              <a:defRPr/>
            </a:pPr>
            <a:r>
              <a:rPr lang="en-US" sz="1200" dirty="0" smtClean="0">
                <a:solidFill>
                  <a:srgbClr val="000099"/>
                </a:solidFill>
              </a:rPr>
              <a:t>electron cooling with magnetic expansion factor 100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9009" y="4562727"/>
            <a:ext cx="3101064" cy="738664"/>
          </a:xfrm>
          <a:prstGeom prst="rect">
            <a:avLst/>
          </a:prstGeom>
          <a:solidFill>
            <a:srgbClr val="FFFFCC">
              <a:alpha val="50000"/>
            </a:srgbClr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>
                <a:solidFill>
                  <a:srgbClr val="000099"/>
                </a:solidFill>
              </a:rPr>
              <a:t>ESR decelerates cooled highly charged ions or rare isotope beams from 400 MeV/u to 4-15 MeV/u</a:t>
            </a:r>
          </a:p>
        </p:txBody>
      </p:sp>
      <p:pic>
        <p:nvPicPr>
          <p:cNvPr id="9" name="Picture 2" descr="pan4enhanced,rs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1060" y="5349863"/>
            <a:ext cx="3589190" cy="127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2" descr="CRYRING_alles-small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4476" y="1619281"/>
            <a:ext cx="2596782" cy="163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872714" y="2631387"/>
            <a:ext cx="4131259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b="1" dirty="0" smtClean="0">
                <a:solidFill>
                  <a:srgbClr val="C00000"/>
                </a:solidFill>
              </a:rPr>
              <a:t>goal: stored, cooled highly charged ions</a:t>
            </a:r>
            <a:br>
              <a:rPr lang="en-US" sz="1600" b="1" dirty="0" smtClean="0">
                <a:solidFill>
                  <a:srgbClr val="C00000"/>
                </a:solidFill>
              </a:rPr>
            </a:br>
            <a:r>
              <a:rPr lang="en-US" sz="1600" b="1" dirty="0" smtClean="0">
                <a:solidFill>
                  <a:srgbClr val="C00000"/>
                </a:solidFill>
              </a:rPr>
              <a:t>          at lowest energies</a:t>
            </a:r>
          </a:p>
        </p:txBody>
      </p:sp>
      <p:pic>
        <p:nvPicPr>
          <p:cNvPr id="4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46" y="1298655"/>
            <a:ext cx="4921545" cy="135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33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1198161"/>
            <a:ext cx="9126216" cy="470898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dirty="0" smtClean="0"/>
              <a:t>highly charged ions and rare isotopes are produce in thick stripper/target</a:t>
            </a:r>
            <a:br>
              <a:rPr lang="en-US" sz="2000" b="1" dirty="0" smtClean="0"/>
            </a:br>
            <a:r>
              <a:rPr lang="en-US" sz="2000" b="1" dirty="0" smtClean="0"/>
              <a:t>followed by cooling to reduce the beam emittance after the target</a:t>
            </a:r>
          </a:p>
          <a:p>
            <a:pPr algn="l">
              <a:lnSpc>
                <a:spcPct val="150000"/>
              </a:lnSpc>
            </a:pPr>
            <a:r>
              <a:rPr lang="en-US" sz="2000" b="1" dirty="0" smtClean="0"/>
              <a:t>good beam quality of stored beam </a:t>
            </a:r>
            <a:r>
              <a:rPr lang="en-US" sz="2000" b="1" dirty="0" smtClean="0">
                <a:sym typeface="Symbol"/>
              </a:rPr>
              <a:t> high precision experiments</a:t>
            </a:r>
            <a:endParaRPr lang="en-US" sz="2000" b="1" dirty="0" smtClean="0"/>
          </a:p>
          <a:p>
            <a:pPr algn="l">
              <a:lnSpc>
                <a:spcPct val="150000"/>
              </a:lnSpc>
            </a:pPr>
            <a:r>
              <a:rPr lang="en-US" sz="2000" b="1" dirty="0" smtClean="0"/>
              <a:t>high luminosity with internal target for internal experiment</a:t>
            </a:r>
          </a:p>
          <a:p>
            <a:pPr algn="l">
              <a:lnSpc>
                <a:spcPct val="150000"/>
              </a:lnSpc>
            </a:pPr>
            <a:r>
              <a:rPr lang="en-US" sz="2000" b="1" dirty="0" smtClean="0"/>
              <a:t>long lifetime of stored beam </a:t>
            </a:r>
            <a:r>
              <a:rPr lang="en-US" sz="2000" b="1" dirty="0" smtClean="0">
                <a:sym typeface="Symbol"/>
              </a:rPr>
              <a:t> vacuum pressure 10</a:t>
            </a:r>
            <a:r>
              <a:rPr lang="en-US" sz="2000" b="1" baseline="30000" dirty="0" smtClean="0">
                <a:sym typeface="Symbol"/>
              </a:rPr>
              <a:t>-11</a:t>
            </a:r>
            <a:r>
              <a:rPr lang="en-US" sz="2000" b="1" dirty="0" smtClean="0">
                <a:sym typeface="Symbol"/>
              </a:rPr>
              <a:t> mbar or below</a:t>
            </a:r>
            <a:r>
              <a:rPr lang="en-US" sz="2000" b="1" dirty="0" smtClean="0"/>
              <a:t> </a:t>
            </a:r>
          </a:p>
          <a:p>
            <a:pPr algn="l">
              <a:lnSpc>
                <a:spcPct val="150000"/>
              </a:lnSpc>
            </a:pPr>
            <a:r>
              <a:rPr lang="en-US" sz="2000" b="1" dirty="0" smtClean="0"/>
              <a:t>fast extraction at 4 MeV/u for HITRAP, defined by the decelerator </a:t>
            </a:r>
            <a:r>
              <a:rPr lang="en-US" sz="2000" b="1" dirty="0" err="1" smtClean="0"/>
              <a:t>linac</a:t>
            </a:r>
            <a:endParaRPr lang="en-US" sz="2000" b="1" dirty="0" smtClean="0"/>
          </a:p>
          <a:p>
            <a:pPr algn="l">
              <a:lnSpc>
                <a:spcPct val="150000"/>
              </a:lnSpc>
            </a:pPr>
            <a:r>
              <a:rPr lang="en-US" sz="2000" b="1" dirty="0" smtClean="0"/>
              <a:t>fast extraction below </a:t>
            </a:r>
            <a:r>
              <a:rPr lang="en-US" sz="2000" b="1" dirty="0" smtClean="0">
                <a:sym typeface="Symbol"/>
              </a:rPr>
              <a:t>10 MeV/u for CRYRING, defined by bending power</a:t>
            </a:r>
          </a:p>
          <a:p>
            <a:pPr algn="l">
              <a:lnSpc>
                <a:spcPct val="150000"/>
              </a:lnSpc>
            </a:pPr>
            <a:r>
              <a:rPr lang="en-US" sz="2000" b="1" dirty="0" smtClean="0">
                <a:sym typeface="Symbol"/>
              </a:rPr>
              <a:t>slow extraction employing charge changing processes (cooler, target)</a:t>
            </a:r>
          </a:p>
          <a:p>
            <a:pPr algn="l">
              <a:lnSpc>
                <a:spcPct val="150000"/>
              </a:lnSpc>
            </a:pPr>
            <a:r>
              <a:rPr lang="en-US" sz="2000" b="1" dirty="0" smtClean="0">
                <a:sym typeface="Symbol"/>
              </a:rPr>
              <a:t>goal: maximum intensity (particles per time interval) to HITRAP/CRYRING,</a:t>
            </a:r>
          </a:p>
          <a:p>
            <a:pPr algn="l">
              <a:lnSpc>
                <a:spcPct val="150000"/>
              </a:lnSpc>
            </a:pPr>
            <a:r>
              <a:rPr lang="en-US" sz="2000" b="1" dirty="0" smtClean="0"/>
              <a:t>	   i.e. large particle number, short cycle time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4024" y="177423"/>
            <a:ext cx="6714696" cy="594154"/>
          </a:xfrm>
          <a:prstGeom prst="rect">
            <a:avLst/>
          </a:prstGeom>
          <a:solidFill>
            <a:srgbClr val="FFCC99">
              <a:alpha val="60000"/>
            </a:srgb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en-US" sz="3200" dirty="0" smtClean="0">
                <a:latin typeface="Arial" pitchFamily="34" charset="0"/>
              </a:rPr>
              <a:t>Goals for Deceleration in the ESR</a:t>
            </a:r>
          </a:p>
        </p:txBody>
      </p:sp>
    </p:spTree>
    <p:extLst>
      <p:ext uri="{BB962C8B-B14F-4D97-AF65-F5344CB8AC3E}">
        <p14:creationId xmlns:p14="http://schemas.microsoft.com/office/powerpoint/2010/main" val="336712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4076699" y="1269000"/>
            <a:ext cx="4693693" cy="523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ts val="1000"/>
              </a:spcBef>
            </a:pPr>
            <a:r>
              <a:rPr lang="en-US" altLang="en-US" sz="1800" dirty="0">
                <a:latin typeface="Arial" charset="0"/>
              </a:rPr>
              <a:t>Fast injection (stable ions / RIBs)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1800" dirty="0">
                <a:latin typeface="Arial" charset="0"/>
              </a:rPr>
              <a:t>Stochastic cooling ( </a:t>
            </a:r>
            <a:r>
              <a:rPr lang="en-US" altLang="en-US" sz="1800" dirty="0">
                <a:latin typeface="Arial" charset="0"/>
                <a:sym typeface="Symbol" pitchFamily="18" charset="2"/>
              </a:rPr>
              <a:t> 400 MeV/u)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1800" dirty="0">
                <a:latin typeface="Arial" charset="0"/>
              </a:rPr>
              <a:t>Electron cooling ( 3 - 430 MeV/u) 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18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Laser cooling (C</a:t>
            </a:r>
            <a:r>
              <a:rPr lang="en-US" altLang="en-US" sz="1800" baseline="300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3+</a:t>
            </a:r>
            <a:r>
              <a:rPr lang="en-US" altLang="en-US" sz="18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120 MeV/u)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</a:rPr>
              <a:t>Internal gas jet target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1800" dirty="0">
                <a:latin typeface="Arial" charset="0"/>
              </a:rPr>
              <a:t>Deceleration (down to 3 MeV/u)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1800" dirty="0">
                <a:latin typeface="Arial" charset="0"/>
              </a:rPr>
              <a:t>Fast extraction (</a:t>
            </a:r>
            <a:r>
              <a:rPr lang="en-US" altLang="en-US" sz="1800" dirty="0" smtClean="0">
                <a:latin typeface="Arial" charset="0"/>
              </a:rPr>
              <a:t>HITRAP/CRYRING@ESR)</a:t>
            </a:r>
            <a:endParaRPr lang="en-US" altLang="en-US" sz="1800" dirty="0">
              <a:latin typeface="Arial" charset="0"/>
            </a:endParaRPr>
          </a:p>
          <a:p>
            <a:pPr eaLnBrk="1" hangingPunct="1">
              <a:spcBef>
                <a:spcPts val="1000"/>
              </a:spcBef>
            </a:pPr>
            <a:r>
              <a:rPr lang="en-US" altLang="en-US" sz="1800" dirty="0">
                <a:latin typeface="Arial" charset="0"/>
              </a:rPr>
              <a:t>Slow (resonant) extraction 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1800" dirty="0">
                <a:latin typeface="Arial" charset="0"/>
              </a:rPr>
              <a:t>Ultraslow extraction (charge change)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1800" dirty="0">
                <a:latin typeface="Arial" charset="0"/>
              </a:rPr>
              <a:t>Beam accumulation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18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Multi charge state operation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1800" dirty="0" err="1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Schottky</a:t>
            </a:r>
            <a:r>
              <a:rPr lang="en-US" altLang="en-US" sz="18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mass spectrometry of RIBs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sz="18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Isochronous mode (TOF detector</a:t>
            </a:r>
            <a:r>
              <a:rPr lang="en-US" altLang="en-US" sz="1800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)</a:t>
            </a:r>
            <a:endParaRPr lang="en-US" altLang="en-US" sz="1800" dirty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053526" y="208704"/>
            <a:ext cx="5776552" cy="523220"/>
          </a:xfrm>
          <a:prstGeom prst="rect">
            <a:avLst/>
          </a:prstGeom>
          <a:solidFill>
            <a:srgbClr val="FFCC99">
              <a:alpha val="6000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altLang="en-US" sz="2800" dirty="0" smtClean="0">
                <a:latin typeface="Arial" charset="0"/>
              </a:rPr>
              <a:t>The Heavy Ion Storage Ring ESR</a:t>
            </a:r>
            <a:endParaRPr lang="en-US" altLang="en-US" sz="2800" dirty="0">
              <a:latin typeface="Arial" charset="0"/>
            </a:endParaRPr>
          </a:p>
        </p:txBody>
      </p:sp>
      <p:pic>
        <p:nvPicPr>
          <p:cNvPr id="4100" name="Grafik 1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797" y="1375746"/>
            <a:ext cx="3800903" cy="5002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76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626" name="Picture 2" descr="esr_sto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9" y="1461467"/>
            <a:ext cx="2717217" cy="359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8627" name="Picture 3" descr="stocool_elect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9" y="2502723"/>
            <a:ext cx="1886127" cy="114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8628" name="Picture 4" descr="dip_quadamp1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68" y="5310546"/>
            <a:ext cx="1904199" cy="114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8629" name="Picture 5" descr="combstat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69" y="3823860"/>
            <a:ext cx="1904198" cy="129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8630" name="Text Box 6"/>
          <p:cNvSpPr txBox="1">
            <a:spLocks noChangeArrowheads="1"/>
          </p:cNvSpPr>
          <p:nvPr/>
        </p:nvSpPr>
        <p:spPr bwMode="auto">
          <a:xfrm>
            <a:off x="-33475" y="1503425"/>
            <a:ext cx="4114800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None/>
            </a:pPr>
            <a:r>
              <a:rPr lang="en-GB" altLang="de-DE" sz="1600" b="1" dirty="0">
                <a:solidFill>
                  <a:schemeClr val="tx1"/>
                </a:solidFill>
                <a:latin typeface="Times New Roman" pitchFamily="18" charset="0"/>
              </a:rPr>
              <a:t>energy </a:t>
            </a:r>
            <a:r>
              <a:rPr lang="en-GB" altLang="de-DE" sz="1600" b="1" u="sng" dirty="0">
                <a:solidFill>
                  <a:schemeClr val="tx1"/>
                </a:solidFill>
                <a:latin typeface="Times New Roman" pitchFamily="18" charset="0"/>
              </a:rPr>
              <a:t>400</a:t>
            </a:r>
            <a:r>
              <a:rPr lang="en-GB" altLang="de-DE" sz="1600" b="1" dirty="0">
                <a:solidFill>
                  <a:schemeClr val="tx1"/>
                </a:solidFill>
                <a:latin typeface="Times New Roman" pitchFamily="18" charset="0"/>
              </a:rPr>
              <a:t> (-550) MeV/u</a:t>
            </a:r>
            <a:br>
              <a:rPr lang="en-GB" altLang="de-DE" sz="1600" b="1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GB" altLang="de-DE" sz="1600" b="1" dirty="0">
                <a:solidFill>
                  <a:schemeClr val="tx1"/>
                </a:solidFill>
                <a:latin typeface="Times New Roman" pitchFamily="18" charset="0"/>
              </a:rPr>
              <a:t>bandwidth 0.8 GHz (range 0.9-1.7 GHz) </a:t>
            </a:r>
          </a:p>
          <a:p>
            <a:pPr>
              <a:lnSpc>
                <a:spcPct val="90000"/>
              </a:lnSpc>
              <a:spcBef>
                <a:spcPct val="0"/>
              </a:spcBef>
              <a:buNone/>
            </a:pPr>
            <a:r>
              <a:rPr lang="en-GB" altLang="de-DE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82" charset="2"/>
              </a:rPr>
              <a:t></a:t>
            </a:r>
            <a:r>
              <a:rPr lang="en-GB" altLang="de-DE" sz="1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p/p = </a:t>
            </a:r>
            <a:r>
              <a:rPr lang="en-GB" altLang="de-DE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82" charset="2"/>
              </a:rPr>
              <a:t>0.35 </a:t>
            </a:r>
            <a:r>
              <a:rPr lang="en-GB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82" charset="2"/>
              </a:rPr>
              <a:t>%</a:t>
            </a:r>
            <a:r>
              <a:rPr lang="en-GB" altLang="de-DE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altLang="de-DE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82" charset="2"/>
              </a:rPr>
              <a:t> </a:t>
            </a:r>
            <a:r>
              <a:rPr lang="en-GB" altLang="de-DE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82" charset="2"/>
              </a:rPr>
              <a:t></a:t>
            </a:r>
            <a:r>
              <a:rPr lang="en-GB" altLang="de-DE" sz="1600" b="1" dirty="0">
                <a:solidFill>
                  <a:srgbClr val="000099"/>
                </a:solidFill>
                <a:latin typeface="Times New Roman" pitchFamily="18" charset="0"/>
                <a:cs typeface="Times New Roman" panose="02020603050405020304" pitchFamily="18" charset="0"/>
              </a:rPr>
              <a:t>p/p = </a:t>
            </a:r>
            <a:r>
              <a:rPr lang="en-GB" altLang="de-DE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82" charset="2"/>
              </a:rPr>
              <a:t>0.01 </a:t>
            </a:r>
            <a:r>
              <a:rPr lang="en-GB" altLang="de-DE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82" charset="2"/>
              </a:rPr>
              <a:t>%</a:t>
            </a:r>
            <a:r>
              <a:rPr lang="en-GB" altLang="de-DE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82" charset="2"/>
              </a:rPr>
              <a:t/>
            </a:r>
            <a:br>
              <a:rPr lang="en-GB" altLang="de-DE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82" charset="2"/>
              </a:rPr>
            </a:br>
            <a:r>
              <a:rPr lang="en-GB" altLang="de-DE" sz="1600" b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itchFamily="82" charset="2"/>
              </a:rPr>
              <a:t> </a:t>
            </a:r>
            <a:r>
              <a:rPr lang="en-GB" altLang="de-DE" sz="1600" b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itchFamily="82" charset="2"/>
              </a:rPr>
              <a:t>e </a:t>
            </a:r>
            <a:r>
              <a:rPr lang="en-GB" altLang="de-DE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82" charset="2"/>
              </a:rPr>
              <a:t>= 10 </a:t>
            </a:r>
            <a:r>
              <a:rPr lang="en-GB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</a:t>
            </a:r>
            <a:r>
              <a:rPr lang="en-GB" altLang="de-DE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  <a:sym typeface="Symbol" pitchFamily="82" charset="2"/>
              </a:rPr>
              <a:t>m</a:t>
            </a:r>
            <a:r>
              <a:rPr lang="en-GB" alt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  <a:sym typeface="Symbol" pitchFamily="82" charset="2"/>
              </a:rPr>
              <a:t>  </a:t>
            </a:r>
            <a:r>
              <a:rPr lang="en-GB" altLang="de-DE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82" charset="2"/>
              </a:rPr>
              <a:t>  </a:t>
            </a:r>
            <a:r>
              <a:rPr lang="en-GB" altLang="de-DE" sz="1600" b="1" dirty="0">
                <a:solidFill>
                  <a:srgbClr val="000099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itchFamily="82" charset="2"/>
              </a:rPr>
              <a:t>e</a:t>
            </a:r>
            <a:r>
              <a:rPr lang="en-GB" altLang="de-DE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82" charset="2"/>
              </a:rPr>
              <a:t> = 2 </a:t>
            </a:r>
            <a:r>
              <a:rPr lang="en-GB" altLang="de-DE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</a:t>
            </a:r>
            <a:r>
              <a:rPr lang="en-GB" altLang="de-DE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anose="02020603050405020304" pitchFamily="18" charset="0"/>
                <a:sym typeface="Symbol" pitchFamily="82" charset="2"/>
              </a:rPr>
              <a:t>m </a:t>
            </a:r>
            <a:endParaRPr lang="en-GB" altLang="de-DE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82" charset="2"/>
            </a:endParaRPr>
          </a:p>
        </p:txBody>
      </p:sp>
      <p:sp>
        <p:nvSpPr>
          <p:cNvPr id="538631" name="Text Box 7"/>
          <p:cNvSpPr txBox="1">
            <a:spLocks noChangeArrowheads="1"/>
          </p:cNvSpPr>
          <p:nvPr/>
        </p:nvSpPr>
        <p:spPr bwMode="auto">
          <a:xfrm>
            <a:off x="130918" y="3565947"/>
            <a:ext cx="10767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GB" altLang="de-DE" sz="1200" b="1" dirty="0" smtClean="0">
                <a:solidFill>
                  <a:schemeClr val="tx1"/>
                </a:solidFill>
                <a:latin typeface="Times New Roman" pitchFamily="18" charset="0"/>
              </a:rPr>
              <a:t>electrodes</a:t>
            </a:r>
            <a:endParaRPr lang="en-GB" altLang="de-DE" sz="12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38632" name="Text Box 8"/>
          <p:cNvSpPr txBox="1">
            <a:spLocks noChangeArrowheads="1"/>
          </p:cNvSpPr>
          <p:nvPr/>
        </p:nvSpPr>
        <p:spPr bwMode="auto">
          <a:xfrm>
            <a:off x="142793" y="5049031"/>
            <a:ext cx="15371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GB" altLang="de-DE" sz="1200" b="1" dirty="0" smtClean="0">
                <a:solidFill>
                  <a:schemeClr val="tx1"/>
                </a:solidFill>
                <a:latin typeface="Times New Roman" pitchFamily="18" charset="0"/>
              </a:rPr>
              <a:t>combiner station</a:t>
            </a:r>
            <a:endParaRPr lang="en-GB" altLang="de-DE" sz="12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38633" name="Text Box 9"/>
          <p:cNvSpPr txBox="1">
            <a:spLocks noChangeArrowheads="1"/>
          </p:cNvSpPr>
          <p:nvPr/>
        </p:nvSpPr>
        <p:spPr bwMode="auto">
          <a:xfrm>
            <a:off x="129644" y="6389425"/>
            <a:ext cx="1676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GB" altLang="de-DE" sz="1200" b="1" dirty="0">
                <a:solidFill>
                  <a:schemeClr val="tx1"/>
                </a:solidFill>
                <a:latin typeface="Times New Roman" pitchFamily="18" charset="0"/>
              </a:rPr>
              <a:t>power </a:t>
            </a:r>
            <a:r>
              <a:rPr lang="en-GB" altLang="de-DE" sz="1200" b="1" dirty="0" smtClean="0">
                <a:solidFill>
                  <a:schemeClr val="tx1"/>
                </a:solidFill>
                <a:latin typeface="Times New Roman" pitchFamily="18" charset="0"/>
              </a:rPr>
              <a:t>amplifiers</a:t>
            </a:r>
            <a:endParaRPr lang="en-GB" altLang="de-DE" sz="12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38634" name="Text Box 10"/>
          <p:cNvSpPr txBox="1">
            <a:spLocks noChangeArrowheads="1"/>
          </p:cNvSpPr>
          <p:nvPr/>
        </p:nvSpPr>
        <p:spPr bwMode="auto">
          <a:xfrm>
            <a:off x="25400" y="1219473"/>
            <a:ext cx="4948557" cy="2880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en-GB" altLang="de-DE" sz="1800" b="1" dirty="0" smtClean="0">
                <a:solidFill>
                  <a:schemeClr val="tx1"/>
                </a:solidFill>
                <a:latin typeface="Arial" charset="0"/>
              </a:rPr>
              <a:t>stochastic pre-cooling on the injection orbit </a:t>
            </a:r>
            <a:endParaRPr lang="en-GB" altLang="de-DE" sz="18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479029" y="162917"/>
            <a:ext cx="4992320" cy="584775"/>
          </a:xfrm>
          <a:prstGeom prst="rect">
            <a:avLst/>
          </a:prstGeom>
          <a:solidFill>
            <a:srgbClr val="FFCC99">
              <a:alpha val="60000"/>
            </a:srgbClr>
          </a:solidFill>
          <a:ln>
            <a:noFill/>
          </a:ln>
          <a:effectLst/>
          <a:extLst/>
        </p:spPr>
        <p:txBody>
          <a:bodyPr wrap="non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en-US" altLang="en-US" sz="3200" dirty="0" smtClean="0">
                <a:latin typeface="Arial" charset="0"/>
              </a:rPr>
              <a:t>Beam Cooling at the ESR</a:t>
            </a:r>
            <a:endParaRPr lang="en-US" altLang="en-US" sz="3200" dirty="0">
              <a:latin typeface="Arial" charset="0"/>
            </a:endParaRPr>
          </a:p>
        </p:txBody>
      </p:sp>
      <p:pic>
        <p:nvPicPr>
          <p:cNvPr id="12" name="Picture 3" descr="esreco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4" y="1582140"/>
            <a:ext cx="2838197" cy="28381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641391" y="4464562"/>
            <a:ext cx="3569283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de-DE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energy    1.6 </a:t>
            </a:r>
            <a:r>
              <a:rPr lang="en-US" alt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250 </a:t>
            </a:r>
            <a:r>
              <a:rPr lang="en-US" altLang="de-DE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US" altLang="de-DE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de-DE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current</a:t>
            </a:r>
            <a:r>
              <a:rPr lang="en-US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de-DE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0.001 </a:t>
            </a:r>
            <a:r>
              <a:rPr lang="en-US" alt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 A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de-DE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diameter </a:t>
            </a:r>
            <a:r>
              <a:rPr lang="en-US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de-DE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50.8 </a:t>
            </a:r>
            <a:r>
              <a:rPr lang="en-US" alt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de-DE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field </a:t>
            </a:r>
            <a:r>
              <a:rPr lang="en-US" alt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0.01 - 0.2 T</a:t>
            </a:r>
            <a:endParaRPr lang="en-US" altLang="de-DE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 </a:t>
            </a:r>
            <a:r>
              <a:rPr lang="en-US" altLang="de-DE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        0.9998</a:t>
            </a:r>
            <a:endParaRPr lang="en-US" altLang="de-DE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de-DE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 temperature    0.1 </a:t>
            </a:r>
            <a:r>
              <a:rPr lang="en-US" alt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de-DE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temperature ~0.1 </a:t>
            </a:r>
            <a:r>
              <a:rPr lang="en-US" altLang="de-DE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en-US" altLang="de-DE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de-DE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                  1 </a:t>
            </a:r>
            <a:r>
              <a:rPr lang="en-US" altLang="de-DE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 10</a:t>
            </a:r>
            <a:r>
              <a:rPr lang="en-US" altLang="de-DE" sz="1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-11</a:t>
            </a:r>
            <a:r>
              <a:rPr lang="en-US" altLang="de-DE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mbar</a:t>
            </a:r>
            <a:endParaRPr lang="en-US" altLang="de-DE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336103" y="1240274"/>
            <a:ext cx="2007797" cy="2880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en-GB" altLang="de-DE" b="1" dirty="0" smtClean="0">
                <a:solidFill>
                  <a:schemeClr val="tx1"/>
                </a:solidFill>
                <a:latin typeface="Arial" charset="0"/>
              </a:rPr>
              <a:t>electron cooling</a:t>
            </a:r>
            <a:endParaRPr lang="en-GB" altLang="de-DE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590800" y="4772025"/>
            <a:ext cx="2383158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412052"/>
              </p:ext>
            </p:extLst>
          </p:nvPr>
        </p:nvGraphicFramePr>
        <p:xfrm>
          <a:off x="2451380" y="4654976"/>
          <a:ext cx="2844520" cy="2035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4" name="Tabelle" r:id="rId8" imgW="10220740" imgH="7087050" progId="Excel.Sheet.8">
                  <p:embed/>
                </p:oleObj>
              </mc:Choice>
              <mc:Fallback>
                <p:oleObj name="Tabelle" r:id="rId8" imgW="10220740" imgH="708705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1380" y="4654976"/>
                        <a:ext cx="2844520" cy="2035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253487" y="5155184"/>
            <a:ext cx="10440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en-US" altLang="en-US" sz="900" b="0" dirty="0">
                <a:solidFill>
                  <a:srgbClr val="0000CC"/>
                </a:solidFill>
                <a:latin typeface="Comic Sans MS" pitchFamily="66" charset="0"/>
              </a:rPr>
              <a:t>Subsequent electron cooling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457700" y="5698495"/>
            <a:ext cx="1008000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fast stochastic</a:t>
            </a:r>
            <a:br>
              <a:rPr lang="en-US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pre-cooling</a:t>
            </a:r>
          </a:p>
        </p:txBody>
      </p:sp>
    </p:spTree>
    <p:extLst>
      <p:ext uri="{BB962C8B-B14F-4D97-AF65-F5344CB8AC3E}">
        <p14:creationId xmlns:p14="http://schemas.microsoft.com/office/powerpoint/2010/main" val="3318944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828742" y="148201"/>
            <a:ext cx="4507965" cy="584775"/>
          </a:xfrm>
          <a:prstGeom prst="rect">
            <a:avLst/>
          </a:prstGeom>
          <a:solidFill>
            <a:srgbClr val="FFCC99">
              <a:alpha val="60000"/>
            </a:srgb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en-US" altLang="en-US" sz="3200" dirty="0" smtClean="0">
                <a:latin typeface="Arial" charset="0"/>
              </a:rPr>
              <a:t>Cooling after Injection</a:t>
            </a:r>
            <a:endParaRPr lang="en-US" altLang="en-US" sz="3200" dirty="0"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3070" y="1224007"/>
            <a:ext cx="9176423" cy="203132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smtClean="0"/>
              <a:t>The injection energy of the ESR is flexible (30- 500 MeV/u)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smtClean="0"/>
              <a:t>the production rate of highly charged heavy ions increases with energy, but </a:t>
            </a:r>
            <a:r>
              <a:rPr lang="en-US" b="1" dirty="0" smtClean="0">
                <a:sym typeface="Symbol"/>
              </a:rPr>
              <a:t>the</a:t>
            </a:r>
            <a:br>
              <a:rPr lang="en-US" b="1" dirty="0" smtClean="0">
                <a:sym typeface="Symbol"/>
              </a:rPr>
            </a:br>
            <a:r>
              <a:rPr lang="en-US" b="1" dirty="0" smtClean="0">
                <a:sym typeface="Symbol"/>
              </a:rPr>
              <a:t>larger energy reduction conflicts  the production rate needs to be traded off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smtClean="0">
                <a:sym typeface="Symbol"/>
              </a:rPr>
              <a:t>electron cooling can be applied for any energy  430 MeV/u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smtClean="0">
                <a:sym typeface="Symbol"/>
              </a:rPr>
              <a:t>stochastic cooling is presently available at 400 MeV/u </a:t>
            </a:r>
            <a:br>
              <a:rPr lang="en-US" b="1" dirty="0" smtClean="0">
                <a:sym typeface="Symbol"/>
              </a:rPr>
            </a:br>
            <a:r>
              <a:rPr lang="en-US" b="1" dirty="0" smtClean="0">
                <a:sym typeface="Symbol"/>
              </a:rPr>
              <a:t>but could be extended to higher energies (up to 550 MeV/u)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smtClean="0">
                <a:sym typeface="Symbol"/>
              </a:rPr>
              <a:t>at 400 MeV/u stochastic cooling is faster than electron cooling</a:t>
            </a:r>
            <a:endParaRPr lang="en-US" b="1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76199" y="3336242"/>
            <a:ext cx="852989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b="1" dirty="0" smtClean="0">
                <a:solidFill>
                  <a:srgbClr val="0000CC"/>
                </a:solidFill>
              </a:rPr>
              <a:t>Kr</a:t>
            </a:r>
            <a:r>
              <a:rPr lang="en-US" b="1" baseline="30000" dirty="0" smtClean="0">
                <a:solidFill>
                  <a:srgbClr val="0000CC"/>
                </a:solidFill>
              </a:rPr>
              <a:t>32+</a:t>
            </a:r>
            <a:r>
              <a:rPr lang="en-US" b="1" dirty="0" smtClean="0">
                <a:solidFill>
                  <a:srgbClr val="0000CC"/>
                </a:solidFill>
              </a:rPr>
              <a:t> 400 MeV         stochastic cooling                 electron cooling (</a:t>
            </a:r>
            <a:r>
              <a:rPr lang="en-US" b="1" dirty="0" err="1" smtClean="0">
                <a:solidFill>
                  <a:srgbClr val="0000CC"/>
                </a:solidFill>
              </a:rPr>
              <a:t>I</a:t>
            </a:r>
            <a:r>
              <a:rPr lang="en-US" b="1" baseline="-25000" dirty="0" err="1" smtClean="0">
                <a:solidFill>
                  <a:srgbClr val="0000CC"/>
                </a:solidFill>
              </a:rPr>
              <a:t>el</a:t>
            </a:r>
            <a:r>
              <a:rPr lang="en-US" b="1" smtClean="0">
                <a:solidFill>
                  <a:srgbClr val="0000CC"/>
                </a:solidFill>
              </a:rPr>
              <a:t>= 300 mA</a:t>
            </a:r>
            <a:r>
              <a:rPr lang="en-US" b="1" dirty="0" smtClean="0">
                <a:solidFill>
                  <a:srgbClr val="0000CC"/>
                </a:solidFill>
              </a:rPr>
              <a:t>)</a:t>
            </a: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3811986" y="4042433"/>
            <a:ext cx="0" cy="110078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7550727" y="4032908"/>
            <a:ext cx="11876" cy="1050063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3785762" y="4688156"/>
            <a:ext cx="88838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>
                <a:solidFill>
                  <a:schemeClr val="bg1"/>
                </a:solidFill>
              </a:rPr>
              <a:t>T</a:t>
            </a:r>
            <a:r>
              <a:rPr lang="de-DE" dirty="0" smtClean="0">
                <a:solidFill>
                  <a:schemeClr val="bg1"/>
                </a:solidFill>
                <a:sym typeface="Symbol"/>
              </a:rPr>
              <a:t>30 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530038" y="4404549"/>
            <a:ext cx="114069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>
                <a:solidFill>
                  <a:schemeClr val="bg1"/>
                </a:solidFill>
              </a:rPr>
              <a:t>T </a:t>
            </a:r>
            <a:r>
              <a:rPr lang="de-DE" dirty="0" smtClean="0">
                <a:solidFill>
                  <a:schemeClr val="bg1"/>
                </a:solidFill>
                <a:sym typeface="Symbol"/>
              </a:rPr>
              <a:t> 350 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42" y="3746363"/>
            <a:ext cx="3599356" cy="257492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576" y="3734265"/>
            <a:ext cx="3616266" cy="258702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588343" y="4905456"/>
            <a:ext cx="1327608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b="1" dirty="0" smtClean="0">
                <a:solidFill>
                  <a:srgbClr val="FFFF00"/>
                </a:solidFill>
              </a:rPr>
              <a:t>cooled beam </a:t>
            </a:r>
            <a:br>
              <a:rPr lang="en-US" sz="1400" b="1" dirty="0" smtClean="0">
                <a:solidFill>
                  <a:srgbClr val="FFFF00"/>
                </a:solidFill>
              </a:rPr>
            </a:br>
            <a:r>
              <a:rPr lang="en-US" sz="1400" b="1" dirty="0" smtClean="0">
                <a:solidFill>
                  <a:srgbClr val="FFFF00"/>
                </a:solidFill>
              </a:rPr>
              <a:t>after </a:t>
            </a:r>
            <a:r>
              <a:rPr lang="en-US" sz="1400" b="1" dirty="0" smtClean="0">
                <a:solidFill>
                  <a:srgbClr val="FFFF00"/>
                </a:solidFill>
                <a:sym typeface="Symbol" panose="05050102010706020507" pitchFamily="18" charset="2"/>
              </a:rPr>
              <a:t> 5 s</a:t>
            </a:r>
            <a:endParaRPr lang="en-US" sz="14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ostscript"/>
  <p:tag name="FILENAME" val="\\Ulpc10\steck\vortrag\ffmaph05\effabb_u.eps"/>
  <p:tag name="FORMAT" val="png256"/>
  <p:tag name="RES" val="150"/>
  <p:tag name="BLEND" val="0"/>
  <p:tag name="TRANSPARENT" val="0"/>
  <p:tag name="TBUG" val="0"/>
  <p:tag name="ORIGWIDTH" val="467"/>
  <p:tag name="PICTUREFILESIZE" val="122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Delta Q_x = \frac{r_pZ^2Ng}{\pi A \beta ^2  \gamma ^3 B(\epsilon _x + \sqrt{\epsilon _x \epsilon _y Q_x/Q_y})}$&#10;&#10;$\Delta Q_x \simeq \frac{r_pZ^2N}{2\pi A \beta ^2  \gamma ^3 B \epsilon _x},$&#10;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0"/>
  <p:tag name="PICTUREFILESIZE" val="1460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g=1, \epsilon _x = \epsilon _y, Q_x=Q_y$&#10;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3"/>
  <p:tag name="PICTUREFILESIZE" val="390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Delta Q_x = \frac{r_pZ^2Ng}{\pi A \beta ^2  \gamma ^3 B(\epsilon _x + \sqrt{\epsilon _x \epsilon _y Q_x/Q_y})}$&#10;&#10;$\Delta Q_x \simeq \frac{r_pZ^2N}{2\pi A \beta ^2  \gamma ^3 B \epsilon _x},$&#10;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0"/>
  <p:tag name="PICTUREFILESIZE" val="1460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g=1, \epsilon _x = \epsilon _y, Q_x=Q_y$&#10;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3"/>
  <p:tag name="PICTUREFILESIZE" val="390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N \le 8.7 \times 10^8 \frac{A}{Z^2} \cdot B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9"/>
  <p:tag name="PICTUREFILESIZE" val="4190"/>
</p:tagLst>
</file>

<file path=ppt/theme/theme1.xml><?xml version="1.0" encoding="utf-8"?>
<a:theme xmlns:a="http://schemas.openxmlformats.org/drawingml/2006/main" name="gsi-folienmaster-2014-II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gsi-folienmaster-2014-II</Template>
  <TotalTime>0</TotalTime>
  <Words>1937</Words>
  <Application>Microsoft Office PowerPoint</Application>
  <PresentationFormat>Bildschirmpräsentation (4:3)</PresentationFormat>
  <Paragraphs>314</Paragraphs>
  <Slides>24</Slides>
  <Notes>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24</vt:i4>
      </vt:variant>
    </vt:vector>
  </HeadingPairs>
  <TitlesOfParts>
    <vt:vector size="38" baseType="lpstr">
      <vt:lpstr>ＭＳ Ｐゴシック</vt:lpstr>
      <vt:lpstr>Arial</vt:lpstr>
      <vt:lpstr>Calibri</vt:lpstr>
      <vt:lpstr>Comic Sans MS</vt:lpstr>
      <vt:lpstr>Courier New</vt:lpstr>
      <vt:lpstr>Symbol</vt:lpstr>
      <vt:lpstr>Times</vt:lpstr>
      <vt:lpstr>Times New Roman</vt:lpstr>
      <vt:lpstr>Wingdings</vt:lpstr>
      <vt:lpstr>gsi-folienmaster-2014-II</vt:lpstr>
      <vt:lpstr>Formel</vt:lpstr>
      <vt:lpstr>Equation</vt:lpstr>
      <vt:lpstr>Graph</vt:lpstr>
      <vt:lpstr>Tabelle</vt:lpstr>
      <vt:lpstr>Manipulation Measures Including Cooling for Storage and Decelerating Highly Charged Isotopes </vt:lpstr>
      <vt:lpstr>Decelerated Beams for Atomic Physics</vt:lpstr>
      <vt:lpstr>Decelerated Beams for Nuclear Astrophysics</vt:lpstr>
      <vt:lpstr>Decelerated Beams for HITRAP and CRYRING@ESR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Nuray Simoes</dc:creator>
  <cp:lastModifiedBy>Steck, Markus Dr.</cp:lastModifiedBy>
  <cp:revision>324</cp:revision>
  <cp:lastPrinted>2018-01-25T10:33:01Z</cp:lastPrinted>
  <dcterms:created xsi:type="dcterms:W3CDTF">2017-01-30T13:33:07Z</dcterms:created>
  <dcterms:modified xsi:type="dcterms:W3CDTF">2020-07-01T07:52:42Z</dcterms:modified>
</cp:coreProperties>
</file>