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1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B0B0-8B37-4AD7-9035-D9E28AA7F9FC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F1E3-63F6-4D99-A4B3-37D97AF8B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8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5BF4-6DEF-40A3-A1B6-A2682FF2C70F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146304"/>
            <a:ext cx="10671048" cy="333928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 err="1" smtClean="0"/>
              <a:t>cw-LINAC</a:t>
            </a:r>
            <a:r>
              <a:rPr lang="de-DE" sz="3200" b="1" dirty="0" smtClean="0"/>
              <a:t> </a:t>
            </a:r>
            <a:r>
              <a:rPr lang="de-DE" sz="3200" b="1" dirty="0" smtClean="0"/>
              <a:t>(10.03.2020</a:t>
            </a:r>
            <a:r>
              <a:rPr lang="de-DE" sz="3200" b="1" dirty="0" smtClean="0"/>
              <a:t>)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63296"/>
            <a:ext cx="12015216" cy="6480048"/>
          </a:xfrm>
        </p:spPr>
        <p:txBody>
          <a:bodyPr>
            <a:normAutofit/>
          </a:bodyPr>
          <a:lstStyle/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CH1 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will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moved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GSI </a:t>
            </a:r>
            <a:r>
              <a:rPr lang="de-DE" sz="1700" i="1" dirty="0">
                <a:solidFill>
                  <a:schemeClr val="bg1">
                    <a:lumMod val="65000"/>
                  </a:schemeClr>
                </a:solidFill>
              </a:rPr>
              <a:t>=&gt; </a:t>
            </a:r>
            <a:r>
              <a:rPr lang="de-DE" sz="1700" i="1" dirty="0" err="1">
                <a:solidFill>
                  <a:schemeClr val="bg1">
                    <a:lumMod val="65000"/>
                  </a:schemeClr>
                </a:solidFill>
              </a:rPr>
              <a:t>Mechanical</a:t>
            </a:r>
            <a:r>
              <a:rPr lang="de-DE" sz="17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survey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=&gt;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another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HPR at RI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CH2 @ IAP Frankfurt (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start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test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promised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after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eastern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!)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Mechanical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surveye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avity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ummies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started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=&gt;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integrated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sz="1700" i="1" dirty="0" err="1" smtClean="0">
                <a:solidFill>
                  <a:schemeClr val="bg1">
                    <a:lumMod val="65000"/>
                  </a:schemeClr>
                </a:solidFill>
              </a:rPr>
              <a:t>cryostat</a:t>
            </a:r>
            <a:r>
              <a:rPr lang="de-DE" sz="1700" i="1" dirty="0" smtClean="0">
                <a:solidFill>
                  <a:schemeClr val="bg1">
                    <a:lumMod val="65000"/>
                  </a:schemeClr>
                </a:solidFill>
              </a:rPr>
              <a:t> at CRYOWRLD Co.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SH1:  further adaption of bunker roof, </a:t>
            </a:r>
            <a:r>
              <a:rPr lang="en-US" sz="1700" i="1" dirty="0" err="1" smtClean="0">
                <a:solidFill>
                  <a:schemeClr val="bg1">
                    <a:lumMod val="65000"/>
                  </a:schemeClr>
                </a:solidFill>
              </a:rPr>
              <a:t>cabeling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 at </a:t>
            </a:r>
            <a:r>
              <a:rPr lang="en-US" sz="1700" i="1" dirty="0" err="1" smtClean="0">
                <a:solidFill>
                  <a:schemeClr val="bg1">
                    <a:lumMod val="65000"/>
                  </a:schemeClr>
                </a:solidFill>
              </a:rPr>
              <a:t>Lhe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-supply controls, etc.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 smtClean="0"/>
              <a:t>Test cryostat removed from HIM-bunker =&gt; </a:t>
            </a:r>
            <a:r>
              <a:rPr lang="en-US" sz="1700" dirty="0" smtClean="0"/>
              <a:t>MESA-</a:t>
            </a:r>
            <a:r>
              <a:rPr lang="en-US" sz="1700" dirty="0" err="1" smtClean="0"/>
              <a:t>cryomodule</a:t>
            </a:r>
            <a:r>
              <a:rPr lang="en-US" sz="1700" dirty="0" smtClean="0"/>
              <a:t> </a:t>
            </a:r>
            <a:r>
              <a:rPr lang="en-US" sz="1700" dirty="0" smtClean="0"/>
              <a:t>test campaign </a:t>
            </a:r>
            <a:r>
              <a:rPr lang="en-US" sz="1700" dirty="0" smtClean="0"/>
              <a:t>already started</a:t>
            </a:r>
            <a:endParaRPr lang="en-US" sz="1700" dirty="0" smtClean="0"/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call for tender for clean room maintenance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/>
              <a:t>D</a:t>
            </a:r>
            <a:r>
              <a:rPr lang="en-US" sz="1700" dirty="0" smtClean="0"/>
              <a:t>esign review II/</a:t>
            </a:r>
            <a:r>
              <a:rPr lang="en-US" sz="1700" dirty="0" err="1" smtClean="0"/>
              <a:t>cw</a:t>
            </a:r>
            <a:r>
              <a:rPr lang="en-US" sz="1700" dirty="0" smtClean="0"/>
              <a:t>-IH-</a:t>
            </a:r>
            <a:r>
              <a:rPr lang="en-US" sz="1700" dirty="0" err="1" smtClean="0"/>
              <a:t>protype</a:t>
            </a:r>
            <a:r>
              <a:rPr lang="en-US" sz="1700" dirty="0" smtClean="0"/>
              <a:t> =&gt; layout of </a:t>
            </a:r>
            <a:r>
              <a:rPr lang="en-US" sz="1700" dirty="0" err="1" smtClean="0"/>
              <a:t>intertank</a:t>
            </a:r>
            <a:r>
              <a:rPr lang="en-US" sz="1700" dirty="0" smtClean="0"/>
              <a:t> </a:t>
            </a:r>
            <a:r>
              <a:rPr lang="en-US" sz="1700" dirty="0" smtClean="0"/>
              <a:t>sections =&gt; next </a:t>
            </a:r>
            <a:r>
              <a:rPr lang="en-US" sz="1700" dirty="0" smtClean="0"/>
              <a:t>meeting scheduled </a:t>
            </a:r>
            <a:r>
              <a:rPr lang="en-US" sz="1700" dirty="0"/>
              <a:t>(</a:t>
            </a:r>
            <a:r>
              <a:rPr lang="en-US" sz="1700" dirty="0" smtClean="0"/>
              <a:t>23.3.)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 smtClean="0"/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/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 smtClean="0"/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 smtClean="0"/>
              <a:t>Design review CH3-5 (</a:t>
            </a:r>
            <a:r>
              <a:rPr lang="en-US" sz="1700" dirty="0" err="1" smtClean="0"/>
              <a:t>cryomodule</a:t>
            </a:r>
            <a:r>
              <a:rPr lang="en-US" sz="1700" dirty="0" smtClean="0"/>
              <a:t> 2) scheduled =&gt; start of call for tender </a:t>
            </a:r>
            <a:r>
              <a:rPr lang="en-US" sz="1700" dirty="0" smtClean="0"/>
              <a:t>Q2/2020</a:t>
            </a:r>
          </a:p>
          <a:p>
            <a:pPr marL="730250" lvl="3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 smtClean="0"/>
              <a:t>Preparation for beam test end of October 2020:</a:t>
            </a:r>
          </a:p>
          <a:p>
            <a:pPr marL="1187450" lvl="4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 smtClean="0"/>
              <a:t>Definition of collimation scheme to provide for beam based </a:t>
            </a:r>
            <a:r>
              <a:rPr lang="en-US" sz="1700" dirty="0" err="1" smtClean="0"/>
              <a:t>aligment</a:t>
            </a:r>
            <a:r>
              <a:rPr lang="en-US" sz="1700" dirty="0" smtClean="0"/>
              <a:t> und </a:t>
            </a:r>
            <a:r>
              <a:rPr lang="en-US" sz="1700" dirty="0" err="1" smtClean="0"/>
              <a:t>cryo</a:t>
            </a:r>
            <a:r>
              <a:rPr lang="en-US" sz="1700" dirty="0" smtClean="0"/>
              <a:t> conditions, etc.</a:t>
            </a:r>
          </a:p>
          <a:p>
            <a:pPr marL="1187450" lvl="4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/>
          </a:p>
          <a:p>
            <a:pPr marL="1187450" lvl="4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 smtClean="0"/>
          </a:p>
          <a:p>
            <a:pPr marL="1187450" lvl="4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sz="1700" dirty="0" smtClean="0"/>
          </a:p>
          <a:p>
            <a:pPr marL="1187450" lvl="4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sz="1700" dirty="0" smtClean="0"/>
              <a:t>schedule for further preparation of matching line – </a:t>
            </a:r>
            <a:r>
              <a:rPr lang="en-US" sz="1700" dirty="0" err="1" smtClean="0"/>
              <a:t>cryomodule</a:t>
            </a:r>
            <a:r>
              <a:rPr lang="en-US" sz="1700" dirty="0" smtClean="0"/>
              <a:t> and beam diagnostics </a:t>
            </a:r>
            <a:r>
              <a:rPr lang="en-US" sz="1700" dirty="0" err="1" smtClean="0"/>
              <a:t>teststand</a:t>
            </a:r>
            <a:endParaRPr lang="en-US" sz="17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74" y="3185158"/>
            <a:ext cx="2511947" cy="10119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27" y="3227164"/>
            <a:ext cx="1660628" cy="927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40" y="3123116"/>
            <a:ext cx="1890141" cy="10530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2028">
            <a:off x="9496696" y="3030531"/>
            <a:ext cx="2353082" cy="17654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541" y="5287507"/>
            <a:ext cx="5120936" cy="1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</vt:lpstr>
      <vt:lpstr>cw-LINAC (10.03.2020)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Barth, Winfried Dr.</cp:lastModifiedBy>
  <cp:revision>89</cp:revision>
  <dcterms:created xsi:type="dcterms:W3CDTF">2019-10-07T09:45:35Z</dcterms:created>
  <dcterms:modified xsi:type="dcterms:W3CDTF">2020-03-09T17:05:56Z</dcterms:modified>
</cp:coreProperties>
</file>