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
  </p:notesMasterIdLst>
  <p:handoutMasterIdLst>
    <p:handoutMasterId r:id="rId5"/>
  </p:handoutMasterIdLst>
  <p:sldIdLst>
    <p:sldId id="257" r:id="rId2"/>
    <p:sldId id="258" r:id="rId3"/>
  </p:sldIdLst>
  <p:sldSz cx="9144000" cy="5143500" type="screen16x9"/>
  <p:notesSz cx="6858000" cy="9144000"/>
  <p:defaultText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6666"/>
    <a:srgbClr val="333333"/>
    <a:srgbClr val="EAEAEA"/>
    <a:srgbClr val="FDBB6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6" autoAdjust="0"/>
    <p:restoredTop sz="94655" autoAdjust="0"/>
  </p:normalViewPr>
  <p:slideViewPr>
    <p:cSldViewPr snapToGrid="0" snapToObjects="1">
      <p:cViewPr varScale="1">
        <p:scale>
          <a:sx n="112" d="100"/>
          <a:sy n="112" d="100"/>
        </p:scale>
        <p:origin x="408" y="84"/>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handoutMaster" Target="handoutMasters/handoutMaster1.xml"/><Relationship Id="rId4" Type="http://schemas.openxmlformats.org/officeDocument/2006/relationships/notesMaster" Target="notesMasters/notesMaster1.xml"/><Relationship Id="rId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B851660-0934-124D-A4B3-496C7F320307}" type="datetimeFigureOut">
              <a:rPr lang="de-DE" smtClean="0"/>
              <a:t>10.03.2020</a:t>
            </a:fld>
            <a:endParaRPr lang="de-DE"/>
          </a:p>
        </p:txBody>
      </p:sp>
      <p:sp>
        <p:nvSpPr>
          <p:cNvPr id="4" name="Fußzeilenplatzhalt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F3A3EDE-7EBB-0F4A-80C2-34DB9D2E2ED3}" type="slidenum">
              <a:rPr lang="de-DE" smtClean="0"/>
              <a:t>‹#›</a:t>
            </a:fld>
            <a:endParaRPr lang="de-DE"/>
          </a:p>
        </p:txBody>
      </p:sp>
    </p:spTree>
    <p:extLst>
      <p:ext uri="{BB962C8B-B14F-4D97-AF65-F5344CB8AC3E}">
        <p14:creationId xmlns:p14="http://schemas.microsoft.com/office/powerpoint/2010/main" val="10282155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8C828EF-C252-394A-93BF-1C478CFA0896}" type="datetimeFigureOut">
              <a:rPr lang="de-DE" smtClean="0"/>
              <a:t>10.03.2020</a:t>
            </a:fld>
            <a:endParaRPr lang="de-DE"/>
          </a:p>
        </p:txBody>
      </p:sp>
      <p:sp>
        <p:nvSpPr>
          <p:cNvPr id="4" name="Folienbildplatzhalt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AE02386-BEE7-5D4D-B4E7-4BB579C47884}" type="slidenum">
              <a:rPr lang="de-DE" smtClean="0"/>
              <a:t>‹#›</a:t>
            </a:fld>
            <a:endParaRPr lang="de-DE"/>
          </a:p>
        </p:txBody>
      </p:sp>
    </p:spTree>
    <p:extLst>
      <p:ext uri="{BB962C8B-B14F-4D97-AF65-F5344CB8AC3E}">
        <p14:creationId xmlns:p14="http://schemas.microsoft.com/office/powerpoint/2010/main" val="3329019831"/>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grpSp>
        <p:nvGrpSpPr>
          <p:cNvPr id="10" name="Gruppieren 9">
            <a:extLst>
              <a:ext uri="{FF2B5EF4-FFF2-40B4-BE49-F238E27FC236}">
                <a16:creationId xmlns:a16="http://schemas.microsoft.com/office/drawing/2014/main" id="{7040B52E-6118-F844-8FBE-85B6AFDC9E2A}"/>
              </a:ext>
            </a:extLst>
          </p:cNvPr>
          <p:cNvGrpSpPr/>
          <p:nvPr userDrawn="1"/>
        </p:nvGrpSpPr>
        <p:grpSpPr>
          <a:xfrm>
            <a:off x="1502578" y="976199"/>
            <a:ext cx="7426269" cy="3877686"/>
            <a:chOff x="1502578" y="976199"/>
            <a:chExt cx="7426269" cy="3877686"/>
          </a:xfrm>
        </p:grpSpPr>
        <p:sp>
          <p:nvSpPr>
            <p:cNvPr id="4" name="Rechteck 3">
              <a:extLst>
                <a:ext uri="{FF2B5EF4-FFF2-40B4-BE49-F238E27FC236}">
                  <a16:creationId xmlns:a16="http://schemas.microsoft.com/office/drawing/2014/main" id="{3FAB316F-95F1-6040-AB6B-EF23A5D58FAF}"/>
                </a:ext>
              </a:extLst>
            </p:cNvPr>
            <p:cNvSpPr/>
            <p:nvPr userDrawn="1"/>
          </p:nvSpPr>
          <p:spPr>
            <a:xfrm>
              <a:off x="7781365" y="3854824"/>
              <a:ext cx="1147482" cy="99906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dirty="0"/>
            </a:p>
          </p:txBody>
        </p:sp>
        <p:pic>
          <p:nvPicPr>
            <p:cNvPr id="8" name="Grafik 7">
              <a:extLst>
                <a:ext uri="{FF2B5EF4-FFF2-40B4-BE49-F238E27FC236}">
                  <a16:creationId xmlns:a16="http://schemas.microsoft.com/office/drawing/2014/main" id="{9DE39F29-B8C0-C64D-ADFE-A8AFF963CB13}"/>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a:stretch/>
          </p:blipFill>
          <p:spPr>
            <a:xfrm>
              <a:off x="1502578" y="976199"/>
              <a:ext cx="6099496" cy="3877686"/>
            </a:xfrm>
            <a:prstGeom prst="rect">
              <a:avLst/>
            </a:prstGeom>
          </p:spPr>
        </p:pic>
      </p:grpSp>
      <p:sp>
        <p:nvSpPr>
          <p:cNvPr id="2" name="Titel 1"/>
          <p:cNvSpPr>
            <a:spLocks noGrp="1"/>
          </p:cNvSpPr>
          <p:nvPr>
            <p:ph type="ctrTitle"/>
          </p:nvPr>
        </p:nvSpPr>
        <p:spPr>
          <a:xfrm>
            <a:off x="2151529" y="2738074"/>
            <a:ext cx="4303059" cy="584900"/>
          </a:xfrm>
        </p:spPr>
        <p:txBody>
          <a:bodyPr anchor="b" anchorCtr="0">
            <a:noAutofit/>
          </a:bodyPr>
          <a:lstStyle>
            <a:lvl1pPr algn="ctr">
              <a:defRPr sz="2400">
                <a:solidFill>
                  <a:srgbClr val="666666"/>
                </a:solidFill>
              </a:defRPr>
            </a:lvl1pPr>
          </a:lstStyle>
          <a:p>
            <a:r>
              <a:rPr lang="de-DE" smtClean="0"/>
              <a:t>Titelmasterformat durch Klicken bearbeiten</a:t>
            </a:r>
            <a:endParaRPr lang="de-DE" dirty="0"/>
          </a:p>
        </p:txBody>
      </p:sp>
      <p:sp>
        <p:nvSpPr>
          <p:cNvPr id="3" name="Untertitel 2"/>
          <p:cNvSpPr>
            <a:spLocks noGrp="1"/>
          </p:cNvSpPr>
          <p:nvPr>
            <p:ph type="subTitle" idx="1"/>
          </p:nvPr>
        </p:nvSpPr>
        <p:spPr>
          <a:xfrm>
            <a:off x="2151529" y="3322973"/>
            <a:ext cx="4303060" cy="531851"/>
          </a:xfrm>
        </p:spPr>
        <p:txBody>
          <a:bodyPr>
            <a:normAutofit/>
          </a:bodyPr>
          <a:lstStyle>
            <a:lvl1pPr marL="0" indent="0" algn="ctr">
              <a:buNone/>
              <a:defRPr sz="1500">
                <a:solidFill>
                  <a:schemeClr val="bg1">
                    <a:lumMod val="6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de-DE" smtClean="0"/>
              <a:t>Formatvorlage des Untertitelmasters durch Klicken bearbeiten</a:t>
            </a:r>
            <a:endParaRPr lang="de-DE" dirty="0"/>
          </a:p>
        </p:txBody>
      </p:sp>
      <p:sp>
        <p:nvSpPr>
          <p:cNvPr id="13" name="Rechteck 12"/>
          <p:cNvSpPr/>
          <p:nvPr userDrawn="1"/>
        </p:nvSpPr>
        <p:spPr>
          <a:xfrm>
            <a:off x="404091" y="4987636"/>
            <a:ext cx="3371273" cy="155864"/>
          </a:xfrm>
          <a:prstGeom prst="rect">
            <a:avLst/>
          </a:prstGeom>
          <a:solidFill>
            <a:srgbClr val="EAEAE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1350"/>
          </a:p>
        </p:txBody>
      </p:sp>
    </p:spTree>
    <p:extLst>
      <p:ext uri="{BB962C8B-B14F-4D97-AF65-F5344CB8AC3E}">
        <p14:creationId xmlns:p14="http://schemas.microsoft.com/office/powerpoint/2010/main" val="24099368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422568" y="230397"/>
            <a:ext cx="6700979" cy="590668"/>
          </a:xfrm>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Formatvorlagen des Textmasters bearbeiten</a:t>
            </a:r>
          </a:p>
        </p:txBody>
      </p:sp>
      <p:sp>
        <p:nvSpPr>
          <p:cNvPr id="6" name="Foliennummernplatzhalter 5"/>
          <p:cNvSpPr>
            <a:spLocks noGrp="1"/>
          </p:cNvSpPr>
          <p:nvPr>
            <p:ph type="sldNum" sz="quarter" idx="12"/>
          </p:nvPr>
        </p:nvSpPr>
        <p:spPr/>
        <p:txBody>
          <a:bodyPr/>
          <a:lstStyle/>
          <a:p>
            <a:fld id="{125CBDDA-5CCF-8748-8988-9DC6C8981774}" type="slidenum">
              <a:rPr lang="de-DE" smtClean="0"/>
              <a:t>‹#›</a:t>
            </a:fld>
            <a:endParaRPr lang="de-DE"/>
          </a:p>
        </p:txBody>
      </p:sp>
      <p:sp>
        <p:nvSpPr>
          <p:cNvPr id="5" name="Datumsplatzhalter 4"/>
          <p:cNvSpPr>
            <a:spLocks noGrp="1"/>
          </p:cNvSpPr>
          <p:nvPr>
            <p:ph type="dt" sz="half" idx="2"/>
          </p:nvPr>
        </p:nvSpPr>
        <p:spPr>
          <a:xfrm>
            <a:off x="7123547" y="4914483"/>
            <a:ext cx="825285" cy="273844"/>
          </a:xfrm>
          <a:prstGeom prst="rect">
            <a:avLst/>
          </a:prstGeom>
        </p:spPr>
        <p:txBody>
          <a:bodyPr vert="horz" lIns="91440" tIns="45720" rIns="91440" bIns="45720" rtlCol="0" anchor="ctr"/>
          <a:lstStyle>
            <a:lvl1pPr algn="r">
              <a:defRPr sz="750">
                <a:solidFill>
                  <a:schemeClr val="tx1"/>
                </a:solidFill>
              </a:defRPr>
            </a:lvl1pPr>
          </a:lstStyle>
          <a:p>
            <a:r>
              <a:rPr lang="de-DE"/>
              <a:t>31.03.14</a:t>
            </a:r>
            <a:endParaRPr lang="de-DE" dirty="0"/>
          </a:p>
        </p:txBody>
      </p:sp>
      <p:sp>
        <p:nvSpPr>
          <p:cNvPr id="8" name="Fußzeilenplatzhalter 7"/>
          <p:cNvSpPr>
            <a:spLocks noGrp="1"/>
          </p:cNvSpPr>
          <p:nvPr>
            <p:ph type="ftr" sz="quarter" idx="3"/>
          </p:nvPr>
        </p:nvSpPr>
        <p:spPr>
          <a:xfrm>
            <a:off x="3962401" y="4920459"/>
            <a:ext cx="3136599" cy="267868"/>
          </a:xfrm>
          <a:prstGeom prst="rect">
            <a:avLst/>
          </a:prstGeom>
        </p:spPr>
        <p:txBody>
          <a:bodyPr vert="horz" lIns="91440" tIns="45720" rIns="91440" bIns="45720" rtlCol="0" anchor="ctr"/>
          <a:lstStyle>
            <a:lvl1pPr algn="ctr">
              <a:defRPr sz="750">
                <a:solidFill>
                  <a:srgbClr val="333333"/>
                </a:solidFill>
              </a:defRPr>
            </a:lvl1pPr>
          </a:lstStyle>
          <a:p>
            <a:pPr algn="l"/>
            <a:r>
              <a:rPr lang="de-DE"/>
              <a:t>Name/Vortragstitel</a:t>
            </a:r>
            <a:endParaRPr lang="de-DE" dirty="0"/>
          </a:p>
        </p:txBody>
      </p:sp>
    </p:spTree>
    <p:extLst>
      <p:ext uri="{BB962C8B-B14F-4D97-AF65-F5344CB8AC3E}">
        <p14:creationId xmlns:p14="http://schemas.microsoft.com/office/powerpoint/2010/main" val="9476649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200151"/>
            <a:ext cx="4038600" cy="3394472"/>
          </a:xfrm>
        </p:spPr>
        <p:txBody>
          <a:bodyPr/>
          <a:lstStyle>
            <a:lvl1pPr>
              <a:defRPr sz="1800"/>
            </a:lvl1pPr>
            <a:lvl2pPr>
              <a:defRPr sz="1500"/>
            </a:lvl2pPr>
            <a:lvl3pPr>
              <a:defRPr sz="1350"/>
            </a:lvl3pPr>
            <a:lvl4pPr>
              <a:defRPr sz="1200"/>
            </a:lvl4pPr>
            <a:lvl5pPr>
              <a:defRPr sz="1050"/>
            </a:lvl5pPr>
            <a:lvl6pPr>
              <a:defRPr sz="1350"/>
            </a:lvl6pPr>
            <a:lvl7pPr>
              <a:defRPr sz="1350"/>
            </a:lvl7pPr>
            <a:lvl8pPr>
              <a:defRPr sz="1350"/>
            </a:lvl8pPr>
            <a:lvl9pPr>
              <a:defRPr sz="1350"/>
            </a:lvl9pPr>
          </a:lstStyle>
          <a:p>
            <a:pPr lvl="0"/>
            <a:r>
              <a:rPr lang="de-DE" smtClean="0"/>
              <a:t>Formatvorlagen des Textmasters bearbeiten</a:t>
            </a:r>
          </a:p>
        </p:txBody>
      </p:sp>
      <p:sp>
        <p:nvSpPr>
          <p:cNvPr id="4" name="Inhaltsplatzhalter 3"/>
          <p:cNvSpPr>
            <a:spLocks noGrp="1"/>
          </p:cNvSpPr>
          <p:nvPr>
            <p:ph sz="half" idx="2"/>
          </p:nvPr>
        </p:nvSpPr>
        <p:spPr>
          <a:xfrm>
            <a:off x="4648200" y="1200151"/>
            <a:ext cx="4038600" cy="3394472"/>
          </a:xfrm>
        </p:spPr>
        <p:txBody>
          <a:bodyPr/>
          <a:lstStyle>
            <a:lvl1pPr>
              <a:defRPr sz="1800"/>
            </a:lvl1pPr>
            <a:lvl2pPr>
              <a:defRPr sz="1500"/>
            </a:lvl2pPr>
            <a:lvl3pPr>
              <a:defRPr sz="1350"/>
            </a:lvl3pPr>
            <a:lvl4pPr>
              <a:defRPr sz="1200"/>
            </a:lvl4pPr>
            <a:lvl5pPr>
              <a:defRPr sz="1050"/>
            </a:lvl5pPr>
            <a:lvl6pPr>
              <a:defRPr sz="1350"/>
            </a:lvl6pPr>
            <a:lvl7pPr>
              <a:defRPr sz="1350"/>
            </a:lvl7pPr>
            <a:lvl8pPr>
              <a:defRPr sz="1350"/>
            </a:lvl8pPr>
            <a:lvl9pPr>
              <a:defRPr sz="1350"/>
            </a:lvl9pPr>
          </a:lstStyle>
          <a:p>
            <a:pPr lvl="0"/>
            <a:r>
              <a:rPr lang="de-DE" smtClean="0"/>
              <a:t>Formatvorlagen des Textmasters bearbeiten</a:t>
            </a:r>
          </a:p>
        </p:txBody>
      </p:sp>
      <p:sp>
        <p:nvSpPr>
          <p:cNvPr id="7" name="Foliennummernplatzhalter 6"/>
          <p:cNvSpPr>
            <a:spLocks noGrp="1"/>
          </p:cNvSpPr>
          <p:nvPr>
            <p:ph type="sldNum" sz="quarter" idx="12"/>
          </p:nvPr>
        </p:nvSpPr>
        <p:spPr/>
        <p:txBody>
          <a:bodyPr/>
          <a:lstStyle/>
          <a:p>
            <a:fld id="{125CBDDA-5CCF-8748-8988-9DC6C8981774}" type="slidenum">
              <a:rPr lang="de-DE" smtClean="0"/>
              <a:t>‹#›</a:t>
            </a:fld>
            <a:endParaRPr lang="de-DE"/>
          </a:p>
        </p:txBody>
      </p:sp>
      <p:sp>
        <p:nvSpPr>
          <p:cNvPr id="6" name="Datumsplatzhalter 4"/>
          <p:cNvSpPr>
            <a:spLocks noGrp="1"/>
          </p:cNvSpPr>
          <p:nvPr>
            <p:ph type="dt" sz="half" idx="13"/>
          </p:nvPr>
        </p:nvSpPr>
        <p:spPr>
          <a:xfrm>
            <a:off x="7099001" y="4914483"/>
            <a:ext cx="849831" cy="273844"/>
          </a:xfrm>
          <a:prstGeom prst="rect">
            <a:avLst/>
          </a:prstGeom>
        </p:spPr>
        <p:txBody>
          <a:bodyPr vert="horz" lIns="91440" tIns="45720" rIns="91440" bIns="45720" rtlCol="0" anchor="ctr"/>
          <a:lstStyle>
            <a:lvl1pPr algn="r">
              <a:defRPr sz="750">
                <a:solidFill>
                  <a:schemeClr val="tx1"/>
                </a:solidFill>
              </a:defRPr>
            </a:lvl1pPr>
          </a:lstStyle>
          <a:p>
            <a:r>
              <a:rPr lang="de-DE"/>
              <a:t>31.03.14</a:t>
            </a:r>
            <a:endParaRPr lang="de-DE" dirty="0"/>
          </a:p>
        </p:txBody>
      </p:sp>
      <p:sp>
        <p:nvSpPr>
          <p:cNvPr id="9" name="Fußzeilenplatzhalter 7"/>
          <p:cNvSpPr>
            <a:spLocks noGrp="1"/>
          </p:cNvSpPr>
          <p:nvPr>
            <p:ph type="ftr" sz="quarter" idx="3"/>
          </p:nvPr>
        </p:nvSpPr>
        <p:spPr>
          <a:xfrm>
            <a:off x="3962401" y="4920459"/>
            <a:ext cx="3136599" cy="267868"/>
          </a:xfrm>
          <a:prstGeom prst="rect">
            <a:avLst/>
          </a:prstGeom>
        </p:spPr>
        <p:txBody>
          <a:bodyPr vert="horz" lIns="91440" tIns="45720" rIns="91440" bIns="45720" rtlCol="0" anchor="ctr"/>
          <a:lstStyle>
            <a:lvl1pPr algn="ctr">
              <a:defRPr sz="750">
                <a:solidFill>
                  <a:srgbClr val="333333"/>
                </a:solidFill>
              </a:defRPr>
            </a:lvl1pPr>
          </a:lstStyle>
          <a:p>
            <a:pPr algn="l"/>
            <a:r>
              <a:rPr lang="de-DE"/>
              <a:t>Name/Vortragstitel</a:t>
            </a:r>
            <a:endParaRPr lang="de-DE" dirty="0"/>
          </a:p>
        </p:txBody>
      </p:sp>
    </p:spTree>
    <p:extLst>
      <p:ext uri="{BB962C8B-B14F-4D97-AF65-F5344CB8AC3E}">
        <p14:creationId xmlns:p14="http://schemas.microsoft.com/office/powerpoint/2010/main" val="28660251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5" name="Foliennummernplatzhalter 4"/>
          <p:cNvSpPr>
            <a:spLocks noGrp="1"/>
          </p:cNvSpPr>
          <p:nvPr>
            <p:ph type="sldNum" sz="quarter" idx="12"/>
          </p:nvPr>
        </p:nvSpPr>
        <p:spPr/>
        <p:txBody>
          <a:bodyPr/>
          <a:lstStyle/>
          <a:p>
            <a:fld id="{125CBDDA-5CCF-8748-8988-9DC6C8981774}" type="slidenum">
              <a:rPr lang="de-DE" smtClean="0"/>
              <a:t>‹#›</a:t>
            </a:fld>
            <a:endParaRPr lang="de-DE"/>
          </a:p>
        </p:txBody>
      </p:sp>
      <p:sp>
        <p:nvSpPr>
          <p:cNvPr id="4" name="Datumsplatzhalter 4"/>
          <p:cNvSpPr>
            <a:spLocks noGrp="1"/>
          </p:cNvSpPr>
          <p:nvPr>
            <p:ph type="dt" sz="half" idx="2"/>
          </p:nvPr>
        </p:nvSpPr>
        <p:spPr>
          <a:xfrm>
            <a:off x="7099001" y="4914483"/>
            <a:ext cx="849831" cy="273844"/>
          </a:xfrm>
          <a:prstGeom prst="rect">
            <a:avLst/>
          </a:prstGeom>
        </p:spPr>
        <p:txBody>
          <a:bodyPr vert="horz" lIns="91440" tIns="45720" rIns="91440" bIns="45720" rtlCol="0" anchor="ctr"/>
          <a:lstStyle>
            <a:lvl1pPr algn="r">
              <a:defRPr sz="750">
                <a:solidFill>
                  <a:schemeClr val="tx1"/>
                </a:solidFill>
              </a:defRPr>
            </a:lvl1pPr>
          </a:lstStyle>
          <a:p>
            <a:r>
              <a:rPr lang="de-DE"/>
              <a:t>31.03.14</a:t>
            </a:r>
            <a:endParaRPr lang="de-DE" dirty="0"/>
          </a:p>
        </p:txBody>
      </p:sp>
      <p:sp>
        <p:nvSpPr>
          <p:cNvPr id="7" name="Fußzeilenplatzhalter 7"/>
          <p:cNvSpPr>
            <a:spLocks noGrp="1"/>
          </p:cNvSpPr>
          <p:nvPr>
            <p:ph type="ftr" sz="quarter" idx="3"/>
          </p:nvPr>
        </p:nvSpPr>
        <p:spPr>
          <a:xfrm>
            <a:off x="3962401" y="4920459"/>
            <a:ext cx="3136599" cy="267868"/>
          </a:xfrm>
          <a:prstGeom prst="rect">
            <a:avLst/>
          </a:prstGeom>
        </p:spPr>
        <p:txBody>
          <a:bodyPr vert="horz" lIns="91440" tIns="45720" rIns="91440" bIns="45720" rtlCol="0" anchor="ctr"/>
          <a:lstStyle>
            <a:lvl1pPr algn="ctr">
              <a:defRPr sz="750">
                <a:solidFill>
                  <a:srgbClr val="333333"/>
                </a:solidFill>
              </a:defRPr>
            </a:lvl1pPr>
          </a:lstStyle>
          <a:p>
            <a:pPr algn="l"/>
            <a:r>
              <a:rPr lang="de-DE"/>
              <a:t>Name/Vortragstitel</a:t>
            </a:r>
            <a:endParaRPr lang="de-DE" dirty="0"/>
          </a:p>
        </p:txBody>
      </p:sp>
    </p:spTree>
    <p:extLst>
      <p:ext uri="{BB962C8B-B14F-4D97-AF65-F5344CB8AC3E}">
        <p14:creationId xmlns:p14="http://schemas.microsoft.com/office/powerpoint/2010/main" val="388979241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27" name="Gerade Verbindung 26">
            <a:extLst>
              <a:ext uri="{FF2B5EF4-FFF2-40B4-BE49-F238E27FC236}">
                <a16:creationId xmlns:a16="http://schemas.microsoft.com/office/drawing/2014/main" id="{943494DA-FA9D-1447-B70B-2896FD77F5D0}"/>
              </a:ext>
            </a:extLst>
          </p:cNvPr>
          <p:cNvCxnSpPr/>
          <p:nvPr userDrawn="1"/>
        </p:nvCxnSpPr>
        <p:spPr>
          <a:xfrm>
            <a:off x="0" y="5049583"/>
            <a:ext cx="9144000" cy="0"/>
          </a:xfrm>
          <a:prstGeom prst="line">
            <a:avLst/>
          </a:prstGeom>
          <a:ln w="203200">
            <a:solidFill>
              <a:srgbClr val="EAEAEA"/>
            </a:solidFill>
          </a:ln>
          <a:effectLst/>
        </p:spPr>
        <p:style>
          <a:lnRef idx="2">
            <a:schemeClr val="accent1"/>
          </a:lnRef>
          <a:fillRef idx="0">
            <a:schemeClr val="accent1"/>
          </a:fillRef>
          <a:effectRef idx="1">
            <a:schemeClr val="accent1"/>
          </a:effectRef>
          <a:fontRef idx="minor">
            <a:schemeClr val="tx1"/>
          </a:fontRef>
        </p:style>
      </p:cxnSp>
      <p:pic>
        <p:nvPicPr>
          <p:cNvPr id="22" name="Bild 6" descr="GSI_Logo_rgb.png">
            <a:extLst>
              <a:ext uri="{FF2B5EF4-FFF2-40B4-BE49-F238E27FC236}">
                <a16:creationId xmlns:a16="http://schemas.microsoft.com/office/drawing/2014/main" id="{0E0D4DB1-EEDA-A644-B002-75EBF9968E0A}"/>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7609839" y="363875"/>
            <a:ext cx="1129081" cy="376361"/>
          </a:xfrm>
          <a:prstGeom prst="rect">
            <a:avLst/>
          </a:prstGeom>
        </p:spPr>
      </p:pic>
      <p:cxnSp>
        <p:nvCxnSpPr>
          <p:cNvPr id="23" name="Gerade Verbindung 22">
            <a:extLst>
              <a:ext uri="{FF2B5EF4-FFF2-40B4-BE49-F238E27FC236}">
                <a16:creationId xmlns:a16="http://schemas.microsoft.com/office/drawing/2014/main" id="{2AC6B5F8-0827-6645-B5C9-ED4385971D8F}"/>
              </a:ext>
            </a:extLst>
          </p:cNvPr>
          <p:cNvCxnSpPr/>
          <p:nvPr userDrawn="1"/>
        </p:nvCxnSpPr>
        <p:spPr>
          <a:xfrm>
            <a:off x="0" y="826224"/>
            <a:ext cx="9144000" cy="0"/>
          </a:xfrm>
          <a:prstGeom prst="line">
            <a:avLst/>
          </a:prstGeom>
          <a:ln w="203200">
            <a:solidFill>
              <a:srgbClr val="EAEAEA"/>
            </a:solidFill>
          </a:ln>
          <a:effectLst/>
        </p:spPr>
        <p:style>
          <a:lnRef idx="2">
            <a:schemeClr val="accent1"/>
          </a:lnRef>
          <a:fillRef idx="0">
            <a:schemeClr val="accent1"/>
          </a:fillRef>
          <a:effectRef idx="1">
            <a:schemeClr val="accent1"/>
          </a:effectRef>
          <a:fontRef idx="minor">
            <a:schemeClr val="tx1"/>
          </a:fontRef>
        </p:style>
      </p:cxnSp>
      <p:sp>
        <p:nvSpPr>
          <p:cNvPr id="24" name="Rechteck 23">
            <a:extLst>
              <a:ext uri="{FF2B5EF4-FFF2-40B4-BE49-F238E27FC236}">
                <a16:creationId xmlns:a16="http://schemas.microsoft.com/office/drawing/2014/main" id="{CC9BBC89-C94F-2342-BFB0-0C52DC04C485}"/>
              </a:ext>
            </a:extLst>
          </p:cNvPr>
          <p:cNvSpPr>
            <a:spLocks/>
          </p:cNvSpPr>
          <p:nvPr userDrawn="1"/>
        </p:nvSpPr>
        <p:spPr>
          <a:xfrm>
            <a:off x="-1" y="727074"/>
            <a:ext cx="201600" cy="201600"/>
          </a:xfrm>
          <a:prstGeom prst="rect">
            <a:avLst/>
          </a:prstGeom>
          <a:solidFill>
            <a:srgbClr val="FDBB6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p>
        </p:txBody>
      </p:sp>
      <p:sp>
        <p:nvSpPr>
          <p:cNvPr id="25" name="Rechteck 24">
            <a:extLst>
              <a:ext uri="{FF2B5EF4-FFF2-40B4-BE49-F238E27FC236}">
                <a16:creationId xmlns:a16="http://schemas.microsoft.com/office/drawing/2014/main" id="{5E807027-043F-224A-B8A1-2EA6FD7AA9B7}"/>
              </a:ext>
            </a:extLst>
          </p:cNvPr>
          <p:cNvSpPr>
            <a:spLocks/>
          </p:cNvSpPr>
          <p:nvPr userDrawn="1"/>
        </p:nvSpPr>
        <p:spPr>
          <a:xfrm>
            <a:off x="-1" y="4949824"/>
            <a:ext cx="203277" cy="203277"/>
          </a:xfrm>
          <a:prstGeom prst="rect">
            <a:avLst/>
          </a:prstGeom>
          <a:solidFill>
            <a:srgbClr val="FDBB6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 name="Textplatzhalter 2"/>
          <p:cNvSpPr>
            <a:spLocks noGrp="1"/>
          </p:cNvSpPr>
          <p:nvPr>
            <p:ph type="body" idx="1"/>
          </p:nvPr>
        </p:nvSpPr>
        <p:spPr>
          <a:xfrm>
            <a:off x="317635" y="1088015"/>
            <a:ext cx="8420176" cy="3677689"/>
          </a:xfrm>
          <a:prstGeom prst="rect">
            <a:avLst/>
          </a:prstGeom>
        </p:spPr>
        <p:txBody>
          <a:bodyPr vert="horz" lIns="91440" tIns="45720" rIns="91440" bIns="45720" rtlCol="0">
            <a:no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6" name="Foliennummernplatzhalter 5"/>
          <p:cNvSpPr>
            <a:spLocks noGrp="1"/>
          </p:cNvSpPr>
          <p:nvPr>
            <p:ph type="sldNum" sz="quarter" idx="4"/>
          </p:nvPr>
        </p:nvSpPr>
        <p:spPr>
          <a:xfrm>
            <a:off x="8015792" y="4914482"/>
            <a:ext cx="744898" cy="273844"/>
          </a:xfrm>
          <a:prstGeom prst="rect">
            <a:avLst/>
          </a:prstGeom>
        </p:spPr>
        <p:txBody>
          <a:bodyPr vert="horz" lIns="91440" tIns="45720" rIns="91440" bIns="45720" rtlCol="0" anchor="ctr"/>
          <a:lstStyle>
            <a:lvl1pPr algn="r">
              <a:defRPr sz="750">
                <a:solidFill>
                  <a:srgbClr val="333333"/>
                </a:solidFill>
                <a:latin typeface="Arial"/>
                <a:cs typeface="Arial"/>
              </a:defRPr>
            </a:lvl1pPr>
          </a:lstStyle>
          <a:p>
            <a:fld id="{125CBDDA-5CCF-8748-8988-9DC6C8981774}" type="slidenum">
              <a:rPr lang="de-DE" smtClean="0"/>
              <a:pPr/>
              <a:t>‹#›</a:t>
            </a:fld>
            <a:endParaRPr lang="de-DE" dirty="0"/>
          </a:p>
        </p:txBody>
      </p:sp>
      <p:sp>
        <p:nvSpPr>
          <p:cNvPr id="11" name="Textfeld 10"/>
          <p:cNvSpPr txBox="1"/>
          <p:nvPr/>
        </p:nvSpPr>
        <p:spPr>
          <a:xfrm>
            <a:off x="435270" y="4950517"/>
            <a:ext cx="3527133" cy="207749"/>
          </a:xfrm>
          <a:prstGeom prst="rect">
            <a:avLst/>
          </a:prstGeom>
          <a:noFill/>
        </p:spPr>
        <p:txBody>
          <a:bodyPr wrap="square" rtlCol="0" anchor="ctr">
            <a:spAutoFit/>
          </a:bodyPr>
          <a:lstStyle/>
          <a:p>
            <a:pPr marL="0" marR="0" indent="0" algn="l" defTabSz="342900" rtl="0" eaLnBrk="1" fontAlgn="auto" latinLnBrk="0" hangingPunct="1">
              <a:lnSpc>
                <a:spcPct val="100000"/>
              </a:lnSpc>
              <a:spcBef>
                <a:spcPts val="0"/>
              </a:spcBef>
              <a:spcAft>
                <a:spcPts val="0"/>
              </a:spcAft>
              <a:buClrTx/>
              <a:buSzTx/>
              <a:buFontTx/>
              <a:buNone/>
              <a:tabLst/>
              <a:defRPr/>
            </a:pPr>
            <a:r>
              <a:rPr lang="de-DE" sz="750" dirty="0">
                <a:solidFill>
                  <a:srgbClr val="333333"/>
                </a:solidFill>
                <a:latin typeface="Arial"/>
                <a:cs typeface="Arial"/>
              </a:rPr>
              <a:t>GSI Helmholtzzentrum für Schwerionenforschung GmbH</a:t>
            </a:r>
          </a:p>
        </p:txBody>
      </p:sp>
      <p:sp>
        <p:nvSpPr>
          <p:cNvPr id="2" name="Titelplatzhalter 1"/>
          <p:cNvSpPr>
            <a:spLocks noGrp="1"/>
          </p:cNvSpPr>
          <p:nvPr>
            <p:ph type="title"/>
          </p:nvPr>
        </p:nvSpPr>
        <p:spPr>
          <a:xfrm>
            <a:off x="317638" y="231075"/>
            <a:ext cx="6129236" cy="590668"/>
          </a:xfrm>
          <a:prstGeom prst="rect">
            <a:avLst/>
          </a:prstGeom>
        </p:spPr>
        <p:txBody>
          <a:bodyPr vert="horz" lIns="91440" tIns="45720" rIns="91440" bIns="45720" rtlCol="0" anchor="b" anchorCtr="0">
            <a:noAutofit/>
          </a:bodyPr>
          <a:lstStyle/>
          <a:p>
            <a:r>
              <a:rPr lang="de-DE" dirty="0"/>
              <a:t>Mastertitelformat bearbeiten</a:t>
            </a:r>
          </a:p>
        </p:txBody>
      </p:sp>
      <p:sp>
        <p:nvSpPr>
          <p:cNvPr id="5" name="Datumsplatzhalter 4"/>
          <p:cNvSpPr>
            <a:spLocks noGrp="1"/>
          </p:cNvSpPr>
          <p:nvPr>
            <p:ph type="dt" sz="half" idx="2"/>
          </p:nvPr>
        </p:nvSpPr>
        <p:spPr>
          <a:xfrm>
            <a:off x="7151256" y="4914482"/>
            <a:ext cx="848374" cy="273844"/>
          </a:xfrm>
          <a:prstGeom prst="rect">
            <a:avLst/>
          </a:prstGeom>
        </p:spPr>
        <p:txBody>
          <a:bodyPr vert="horz" lIns="91440" tIns="45720" rIns="91440" bIns="45720" rtlCol="0" anchor="ctr"/>
          <a:lstStyle>
            <a:lvl1pPr algn="r">
              <a:defRPr sz="750">
                <a:solidFill>
                  <a:srgbClr val="333333"/>
                </a:solidFill>
              </a:defRPr>
            </a:lvl1pPr>
          </a:lstStyle>
          <a:p>
            <a:r>
              <a:rPr lang="de-DE"/>
              <a:t>31.03.14</a:t>
            </a:r>
            <a:endParaRPr lang="de-DE" dirty="0"/>
          </a:p>
        </p:txBody>
      </p:sp>
      <p:sp>
        <p:nvSpPr>
          <p:cNvPr id="8" name="Fußzeilenplatzhalter 7"/>
          <p:cNvSpPr>
            <a:spLocks noGrp="1"/>
          </p:cNvSpPr>
          <p:nvPr>
            <p:ph type="ftr" sz="quarter" idx="3"/>
          </p:nvPr>
        </p:nvSpPr>
        <p:spPr>
          <a:xfrm>
            <a:off x="4013201" y="4920458"/>
            <a:ext cx="3136599" cy="267868"/>
          </a:xfrm>
          <a:prstGeom prst="rect">
            <a:avLst/>
          </a:prstGeom>
        </p:spPr>
        <p:txBody>
          <a:bodyPr vert="horz" lIns="91440" tIns="45720" rIns="91440" bIns="45720" rtlCol="0" anchor="ctr"/>
          <a:lstStyle>
            <a:lvl1pPr algn="ctr">
              <a:defRPr sz="750">
                <a:solidFill>
                  <a:srgbClr val="333333"/>
                </a:solidFill>
              </a:defRPr>
            </a:lvl1pPr>
          </a:lstStyle>
          <a:p>
            <a:pPr algn="l"/>
            <a:r>
              <a:rPr lang="de-DE"/>
              <a:t>Name/Vortragstitel</a:t>
            </a:r>
            <a:endParaRPr lang="de-DE" dirty="0"/>
          </a:p>
        </p:txBody>
      </p:sp>
      <p:pic>
        <p:nvPicPr>
          <p:cNvPr id="13" name="Bild 12" descr="FAIR_Logo_rgb.png">
            <a:extLst>
              <a:ext uri="{FF2B5EF4-FFF2-40B4-BE49-F238E27FC236}">
                <a16:creationId xmlns:a16="http://schemas.microsoft.com/office/drawing/2014/main" id="{6EBF7B64-1F60-354C-83F5-CFA893F204BE}"/>
              </a:ext>
            </a:extLst>
          </p:cNvPr>
          <p:cNvPicPr>
            <a:picLocks noChangeAspect="1"/>
          </p:cNvPicPr>
          <p:nvPr userDrawn="1"/>
        </p:nvPicPr>
        <p:blipFill>
          <a:blip r:embed="rId7" cstate="hqprint">
            <a:extLst>
              <a:ext uri="{28A0092B-C50C-407E-A947-70E740481C1C}">
                <a14:useLocalDpi xmlns:a14="http://schemas.microsoft.com/office/drawing/2010/main"/>
              </a:ext>
            </a:extLst>
          </a:blip>
          <a:stretch>
            <a:fillRect/>
          </a:stretch>
        </p:blipFill>
        <p:spPr>
          <a:xfrm>
            <a:off x="6640829" y="206825"/>
            <a:ext cx="775055" cy="645879"/>
          </a:xfrm>
          <a:prstGeom prst="rect">
            <a:avLst/>
          </a:prstGeom>
        </p:spPr>
      </p:pic>
    </p:spTree>
    <p:extLst>
      <p:ext uri="{BB962C8B-B14F-4D97-AF65-F5344CB8AC3E}">
        <p14:creationId xmlns:p14="http://schemas.microsoft.com/office/powerpoint/2010/main" val="29018867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4" r:id="rId4"/>
  </p:sldLayoutIdLst>
  <p:hf sldNum="0" hdr="0" ftr="0" dt="0"/>
  <p:txStyles>
    <p:titleStyle>
      <a:lvl1pPr algn="l" defTabSz="342900" rtl="0" eaLnBrk="1" latinLnBrk="0" hangingPunct="1">
        <a:spcBef>
          <a:spcPct val="0"/>
        </a:spcBef>
        <a:buNone/>
        <a:defRPr sz="1800" b="1" kern="1200">
          <a:solidFill>
            <a:srgbClr val="333333"/>
          </a:solidFill>
          <a:latin typeface="Arial"/>
          <a:ea typeface="+mj-ea"/>
          <a:cs typeface="Arial"/>
        </a:defRPr>
      </a:lvl1pPr>
    </p:titleStyle>
    <p:bodyStyle>
      <a:lvl1pPr marL="257175" indent="-257175" algn="l" defTabSz="342900" rtl="0" eaLnBrk="1" latinLnBrk="0" hangingPunct="1">
        <a:spcBef>
          <a:spcPct val="20000"/>
        </a:spcBef>
        <a:buClr>
          <a:srgbClr val="FDBB63"/>
        </a:buClr>
        <a:buFont typeface="Wingdings" charset="2"/>
        <a:buChar char="§"/>
        <a:defRPr sz="1800" kern="1200">
          <a:solidFill>
            <a:srgbClr val="333333"/>
          </a:solidFill>
          <a:latin typeface="Arial"/>
          <a:ea typeface="+mn-ea"/>
          <a:cs typeface="Arial"/>
        </a:defRPr>
      </a:lvl1pPr>
      <a:lvl2pPr marL="557213" indent="-214313" algn="l" defTabSz="342900" rtl="0" eaLnBrk="1" latinLnBrk="0" hangingPunct="1">
        <a:spcBef>
          <a:spcPct val="20000"/>
        </a:spcBef>
        <a:buClr>
          <a:srgbClr val="FDBB63"/>
        </a:buClr>
        <a:buFont typeface="Wingdings" charset="2"/>
        <a:buChar char="§"/>
        <a:defRPr sz="1500" kern="1200">
          <a:solidFill>
            <a:srgbClr val="333333"/>
          </a:solidFill>
          <a:latin typeface="Arial"/>
          <a:ea typeface="+mn-ea"/>
          <a:cs typeface="Arial"/>
        </a:defRPr>
      </a:lvl2pPr>
      <a:lvl3pPr marL="857250" indent="-171450" algn="l" defTabSz="342900" rtl="0" eaLnBrk="1" latinLnBrk="0" hangingPunct="1">
        <a:spcBef>
          <a:spcPct val="20000"/>
        </a:spcBef>
        <a:buClr>
          <a:srgbClr val="FDBB63"/>
        </a:buClr>
        <a:buFont typeface="Wingdings" charset="2"/>
        <a:buChar char="§"/>
        <a:defRPr sz="1350" kern="1200">
          <a:solidFill>
            <a:srgbClr val="333333"/>
          </a:solidFill>
          <a:latin typeface="Arial"/>
          <a:ea typeface="+mn-ea"/>
          <a:cs typeface="Arial"/>
        </a:defRPr>
      </a:lvl3pPr>
      <a:lvl4pPr marL="1200150" indent="-171450" algn="l" defTabSz="342900" rtl="0" eaLnBrk="1" latinLnBrk="0" hangingPunct="1">
        <a:spcBef>
          <a:spcPct val="20000"/>
        </a:spcBef>
        <a:buClr>
          <a:srgbClr val="FDBB63"/>
        </a:buClr>
        <a:buFont typeface="Wingdings" charset="2"/>
        <a:buChar char="§"/>
        <a:defRPr sz="1200" kern="1200">
          <a:solidFill>
            <a:srgbClr val="333333"/>
          </a:solidFill>
          <a:latin typeface="Arial"/>
          <a:ea typeface="+mn-ea"/>
          <a:cs typeface="Arial"/>
        </a:defRPr>
      </a:lvl4pPr>
      <a:lvl5pPr marL="1543050" indent="-171450" algn="l" defTabSz="342900" rtl="0" eaLnBrk="1" latinLnBrk="0" hangingPunct="1">
        <a:spcBef>
          <a:spcPct val="20000"/>
        </a:spcBef>
        <a:buClr>
          <a:srgbClr val="FDBB63"/>
        </a:buClr>
        <a:buFont typeface="Wingdings" charset="2"/>
        <a:buChar char="§"/>
        <a:defRPr sz="1050" kern="1200">
          <a:solidFill>
            <a:srgbClr val="333333"/>
          </a:solidFill>
          <a:latin typeface="Arial"/>
          <a:ea typeface="+mn-ea"/>
          <a:cs typeface="Arial"/>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de-DE"/>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SIS 18 </a:t>
            </a:r>
            <a:r>
              <a:rPr lang="de-DE" dirty="0" smtClean="0"/>
              <a:t>Status: </a:t>
            </a:r>
            <a:r>
              <a:rPr lang="de-DE" dirty="0" err="1" smtClean="0"/>
              <a:t>Water</a:t>
            </a:r>
            <a:r>
              <a:rPr lang="de-DE" dirty="0" smtClean="0"/>
              <a:t> in </a:t>
            </a:r>
            <a:r>
              <a:rPr lang="de-DE" dirty="0" err="1" smtClean="0"/>
              <a:t>Kickerraum</a:t>
            </a:r>
            <a:endParaRPr lang="de-DE" dirty="0"/>
          </a:p>
        </p:txBody>
      </p:sp>
      <p:sp>
        <p:nvSpPr>
          <p:cNvPr id="3" name="Inhaltsplatzhalter 2"/>
          <p:cNvSpPr>
            <a:spLocks noGrp="1"/>
          </p:cNvSpPr>
          <p:nvPr>
            <p:ph idx="1"/>
          </p:nvPr>
        </p:nvSpPr>
        <p:spPr/>
        <p:txBody>
          <a:bodyPr/>
          <a:lstStyle/>
          <a:p>
            <a:r>
              <a:rPr lang="en-GB" dirty="0" smtClean="0"/>
              <a:t>The shift team is changing the “diapers”</a:t>
            </a:r>
          </a:p>
          <a:p>
            <a:r>
              <a:rPr lang="en-GB" dirty="0" smtClean="0"/>
              <a:t>The responsible person for the room did instruct several  shift members for save entrance to the </a:t>
            </a:r>
            <a:r>
              <a:rPr lang="en-GB" dirty="0" err="1" smtClean="0"/>
              <a:t>Kickerraum</a:t>
            </a:r>
            <a:r>
              <a:rPr lang="en-GB" dirty="0" smtClean="0"/>
              <a:t>.</a:t>
            </a:r>
            <a:endParaRPr lang="en-GB" dirty="0" smtClean="0"/>
          </a:p>
          <a:p>
            <a:r>
              <a:rPr lang="en-GB" dirty="0" smtClean="0"/>
              <a:t>The response from “</a:t>
            </a:r>
            <a:r>
              <a:rPr lang="en-GB" dirty="0" err="1" smtClean="0"/>
              <a:t>Bau</a:t>
            </a:r>
            <a:r>
              <a:rPr lang="en-GB" dirty="0" smtClean="0"/>
              <a:t>”: They work on the staircase and consider drying the basin on top of SIS. The final goal is still to dry the area by “injection”</a:t>
            </a:r>
          </a:p>
          <a:p>
            <a:r>
              <a:rPr lang="en-GB" dirty="0" smtClean="0"/>
              <a:t>The “rerouting” of the water due to the injection of sealing fluid is not yet understood</a:t>
            </a:r>
          </a:p>
          <a:p>
            <a:endParaRPr lang="en-GB" dirty="0" smtClean="0"/>
          </a:p>
          <a:p>
            <a:endParaRPr lang="en-GB" dirty="0" smtClean="0"/>
          </a:p>
          <a:p>
            <a:pPr marL="0" indent="0">
              <a:buNone/>
            </a:pPr>
            <a:endParaRPr lang="en-GB" dirty="0" smtClean="0"/>
          </a:p>
        </p:txBody>
      </p:sp>
    </p:spTree>
    <p:extLst>
      <p:ext uri="{BB962C8B-B14F-4D97-AF65-F5344CB8AC3E}">
        <p14:creationId xmlns:p14="http://schemas.microsoft.com/office/powerpoint/2010/main" val="2900442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SIS18 Status: Operation</a:t>
            </a:r>
            <a:endParaRPr lang="de-DE" dirty="0"/>
          </a:p>
        </p:txBody>
      </p:sp>
      <p:sp>
        <p:nvSpPr>
          <p:cNvPr id="3" name="Content Placeholder 2"/>
          <p:cNvSpPr>
            <a:spLocks noGrp="1"/>
          </p:cNvSpPr>
          <p:nvPr>
            <p:ph idx="1"/>
          </p:nvPr>
        </p:nvSpPr>
        <p:spPr/>
        <p:txBody>
          <a:bodyPr/>
          <a:lstStyle/>
          <a:p>
            <a:r>
              <a:rPr lang="en-GB" dirty="0" smtClean="0"/>
              <a:t>SIS is operating without major issues</a:t>
            </a:r>
          </a:p>
          <a:p>
            <a:r>
              <a:rPr lang="en-GB" dirty="0" smtClean="0"/>
              <a:t>Long trim times are still THE major problem for </a:t>
            </a:r>
            <a:r>
              <a:rPr lang="en-GB" dirty="0" err="1" smtClean="0"/>
              <a:t>efficent</a:t>
            </a:r>
            <a:r>
              <a:rPr lang="en-GB" dirty="0" smtClean="0"/>
              <a:t> operations. </a:t>
            </a:r>
          </a:p>
          <a:p>
            <a:r>
              <a:rPr lang="en-GB" dirty="0" smtClean="0"/>
              <a:t>Side remark to performance: LSA database was „full“ with 32 GB. Sounds a little like the 1990ies not 21th century to me. </a:t>
            </a:r>
          </a:p>
          <a:p>
            <a:r>
              <a:rPr lang="en-GB" dirty="0" smtClean="0"/>
              <a:t>The beam loss in injection level starting with RF capture is under investigation. It is not curable by another.  working point, it is independent of intensity. Further investigation is hindered by the change of the „</a:t>
            </a:r>
            <a:r>
              <a:rPr lang="en-GB" dirty="0" err="1" smtClean="0"/>
              <a:t>Doppelboden</a:t>
            </a:r>
            <a:r>
              <a:rPr lang="en-GB" dirty="0" smtClean="0"/>
              <a:t>“ in BG. Despite the </a:t>
            </a:r>
            <a:r>
              <a:rPr lang="en-GB" dirty="0" err="1" smtClean="0"/>
              <a:t>Campusentwicklung</a:t>
            </a:r>
            <a:r>
              <a:rPr lang="en-GB" dirty="0" smtClean="0"/>
              <a:t> claimed they would stop during the </a:t>
            </a:r>
            <a:r>
              <a:rPr lang="en-GB" dirty="0" err="1" smtClean="0"/>
              <a:t>beamtime</a:t>
            </a:r>
            <a:r>
              <a:rPr lang="en-GB" dirty="0" smtClean="0"/>
              <a:t> they continued and the IPM (needed for further investigating the problem ) had to be disabled. „Will come back soon“ is the present status. </a:t>
            </a:r>
            <a:endParaRPr lang="en-GB" dirty="0"/>
          </a:p>
        </p:txBody>
      </p:sp>
    </p:spTree>
    <p:extLst>
      <p:ext uri="{BB962C8B-B14F-4D97-AF65-F5344CB8AC3E}">
        <p14:creationId xmlns:p14="http://schemas.microsoft.com/office/powerpoint/2010/main" val="2503384377"/>
      </p:ext>
    </p:extLst>
  </p:cSld>
  <p:clrMapOvr>
    <a:masterClrMapping/>
  </p:clrMapOvr>
</p:sld>
</file>

<file path=ppt/theme/theme1.xml><?xml version="1.0" encoding="utf-8"?>
<a:theme xmlns:a="http://schemas.openxmlformats.org/drawingml/2006/main" name="fair-gsi-folienmaster_2017_onering">
  <a:themeElements>
    <a:clrScheme name="Benutzerdefiniert 4">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666666"/>
      </a:hlink>
      <a:folHlink>
        <a:srgbClr val="800080"/>
      </a:folHlink>
    </a:clrScheme>
    <a:fontScheme name="Office Klassisch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DBB63"/>
        </a:solidFill>
        <a:ln>
          <a:noFill/>
        </a:ln>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1">
          <a:schemeClr val="accent1"/>
        </a:lnRef>
        <a:fillRef idx="3">
          <a:schemeClr val="accent1"/>
        </a:fillRef>
        <a:effectRef idx="2">
          <a:schemeClr val="accent1"/>
        </a:effectRef>
        <a:fontRef idx="minor">
          <a:schemeClr val="lt1"/>
        </a:fontRef>
      </a:style>
    </a:spDef>
    <a:lnDef>
      <a:spPr>
        <a:ln>
          <a:solidFill>
            <a:schemeClr val="tx1"/>
          </a:solidFill>
        </a:ln>
        <a:effectLst/>
      </a:spPr>
      <a:bodyPr/>
      <a:lstStyle/>
      <a:style>
        <a:lnRef idx="2">
          <a:schemeClr val="accent1"/>
        </a:lnRef>
        <a:fillRef idx="0">
          <a:schemeClr val="accent1"/>
        </a:fillRef>
        <a:effectRef idx="1">
          <a:schemeClr val="accent1"/>
        </a:effectRef>
        <a:fontRef idx="minor">
          <a:schemeClr val="tx1"/>
        </a:fontRef>
      </a:style>
    </a:lnDef>
    <a:txDef>
      <a:spPr/>
      <a:bodyPr vert="horz" lIns="91440" tIns="45720" rIns="91440" bIns="45720" rtlCol="0" anchor="t"/>
      <a:lstStyle>
        <a:defPPr algn="l">
          <a:defRPr dirty="0" smtClean="0"/>
        </a:defPPr>
      </a:lstStyle>
    </a:txDef>
  </a:objectDefaults>
  <a:extraClrSchemeLst/>
  <a:extLst>
    <a:ext uri="{05A4C25C-085E-4340-85A3-A5531E510DB2}">
      <thm15:themeFamily xmlns:thm15="http://schemas.microsoft.com/office/thememl/2012/main" name="Präsentation8" id="{88F67082-FAA7-774F-81ED-C94DAF9F09F3}" vid="{76C6051D-27C6-564A-8764-CCBC0645D37F}"/>
    </a:ext>
  </a:extLst>
</a:theme>
</file>

<file path=ppt/theme/theme2.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fair-gsi-folienmaster_2019_16zu9</Template>
  <TotalTime>0</TotalTime>
  <Words>219</Words>
  <Application>Microsoft Office PowerPoint</Application>
  <PresentationFormat>On-screen Show (16:9)</PresentationFormat>
  <Paragraphs>11</Paragraphs>
  <Slides>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vt:i4>
      </vt:variant>
    </vt:vector>
  </HeadingPairs>
  <TitlesOfParts>
    <vt:vector size="6" baseType="lpstr">
      <vt:lpstr>Arial</vt:lpstr>
      <vt:lpstr>Calibri</vt:lpstr>
      <vt:lpstr>Wingdings</vt:lpstr>
      <vt:lpstr>fair-gsi-folienmaster_2017_onering</vt:lpstr>
      <vt:lpstr>SIS 18 Status: Water in Kickerraum</vt:lpstr>
      <vt:lpstr>SIS18 Status: Operation</vt:lpstr>
    </vt:vector>
  </TitlesOfParts>
  <Company>GSI Helmholtzzentrum für Schwerionenforschung GmbH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Stadlmann, Jens Dr.</dc:creator>
  <cp:lastModifiedBy>Administrator</cp:lastModifiedBy>
  <cp:revision>6</cp:revision>
  <dcterms:created xsi:type="dcterms:W3CDTF">2019-12-17T12:46:00Z</dcterms:created>
  <dcterms:modified xsi:type="dcterms:W3CDTF">2020-03-10T12:47:05Z</dcterms:modified>
</cp:coreProperties>
</file>