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86" r:id="rId5"/>
    <p:sldId id="287" r:id="rId6"/>
    <p:sldId id="288" r:id="rId7"/>
    <p:sldId id="290" r:id="rId8"/>
    <p:sldId id="29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Radiation resistant SFRS magnets.</a:t>
            </a:r>
            <a:endParaRPr lang="en-US" sz="3200" b="1" strike="noStrike" spc="-1" dirty="0" smtClean="0"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Gurov,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SFRS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25.05.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4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32030"/>
            <a:ext cx="10515600" cy="51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Changes in dipole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design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Planned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 of RR multipoles for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SFRS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magnetostatic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simulations of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magnets</a:t>
            </a:r>
            <a:endParaRPr lang="en-US" sz="2000" dirty="0"/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3D CAD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r="27631"/>
          <a:stretch/>
        </p:blipFill>
        <p:spPr>
          <a:xfrm>
            <a:off x="385010" y="951960"/>
            <a:ext cx="5710990" cy="553106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08715"/>
              </p:ext>
            </p:extLst>
          </p:nvPr>
        </p:nvGraphicFramePr>
        <p:xfrm>
          <a:off x="6904389" y="1827511"/>
          <a:ext cx="4302760" cy="3240659"/>
        </p:xfrm>
        <a:graphic>
          <a:graphicData uri="http://schemas.openxmlformats.org/drawingml/2006/table">
            <a:tbl>
              <a:tblPr/>
              <a:tblGrid>
                <a:gridCol w="3373755"/>
                <a:gridCol w="929005"/>
              </a:tblGrid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Lamination thickness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RRDM dipole magnets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weight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 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current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 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coil turns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resistance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 m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inductance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 mH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DC power loss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kW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04707" y="18277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73750" y="1122486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2.4.2.1.1.2 (03.2019 – 10.22)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Changes in dipole design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00875" cy="4351338"/>
          </a:xfrm>
        </p:spPr>
        <p:txBody>
          <a:bodyPr/>
          <a:lstStyle/>
          <a:p>
            <a:r>
              <a:rPr lang="en-US" dirty="0"/>
              <a:t>remote water connections (adjustable</a:t>
            </a:r>
            <a:r>
              <a:rPr lang="en-US" dirty="0" smtClean="0"/>
              <a:t>)</a:t>
            </a:r>
          </a:p>
          <a:p>
            <a:r>
              <a:rPr lang="en-US" dirty="0"/>
              <a:t>remote </a:t>
            </a:r>
            <a:r>
              <a:rPr lang="en-US" dirty="0" smtClean="0"/>
              <a:t>current power </a:t>
            </a:r>
            <a:r>
              <a:rPr lang="en-US" dirty="0"/>
              <a:t>connections (adjustable</a:t>
            </a:r>
            <a:r>
              <a:rPr lang="en-US" dirty="0" smtClean="0"/>
              <a:t>)</a:t>
            </a:r>
          </a:p>
          <a:p>
            <a:r>
              <a:rPr lang="en-US" dirty="0"/>
              <a:t>remote connections for thermal monitoring and grounding (adjustable</a:t>
            </a:r>
            <a:r>
              <a:rPr lang="en-US" dirty="0" smtClean="0"/>
              <a:t>)</a:t>
            </a:r>
          </a:p>
          <a:p>
            <a:r>
              <a:rPr lang="en-US" dirty="0"/>
              <a:t>water and current </a:t>
            </a:r>
            <a:r>
              <a:rPr lang="en-US" dirty="0" smtClean="0"/>
              <a:t>commutation </a:t>
            </a:r>
            <a:r>
              <a:rPr lang="en-US" dirty="0"/>
              <a:t>of the </a:t>
            </a:r>
            <a:r>
              <a:rPr lang="en-US" dirty="0" smtClean="0"/>
              <a:t>magnet</a:t>
            </a:r>
          </a:p>
          <a:p>
            <a:r>
              <a:rPr lang="en-US" dirty="0"/>
              <a:t>change water collector </a:t>
            </a:r>
            <a:r>
              <a:rPr lang="en-US" dirty="0" smtClean="0"/>
              <a:t>coils</a:t>
            </a:r>
          </a:p>
          <a:p>
            <a:r>
              <a:rPr lang="en-US" dirty="0"/>
              <a:t>magnet yoke modification for a new stand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Planned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52221" cy="4351338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June, the end of 3D CAD </a:t>
            </a:r>
            <a:r>
              <a:rPr lang="en-US" dirty="0" smtClean="0"/>
              <a:t>design </a:t>
            </a:r>
            <a:r>
              <a:rPr lang="en-US" dirty="0"/>
              <a:t>of a dipole </a:t>
            </a:r>
            <a:r>
              <a:rPr lang="en-US" dirty="0" smtClean="0"/>
              <a:t>magnet</a:t>
            </a:r>
          </a:p>
          <a:p>
            <a:r>
              <a:rPr lang="en-US" dirty="0"/>
              <a:t>Creating drawings for the production of magnets</a:t>
            </a:r>
            <a:endParaRPr lang="en-US" dirty="0" smtClean="0"/>
          </a:p>
          <a:p>
            <a:r>
              <a:rPr lang="en-US" dirty="0"/>
              <a:t>Negotiations for the procurement of metal for the yoke of magnets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62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Status of RR multipoles for SFRS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4083" y="846040"/>
            <a:ext cx="594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2.2.05.0121 Accelerator Implementing Agreement No. 1, GSI </a:t>
            </a:r>
            <a:endParaRPr lang="ru-RU" dirty="0"/>
          </a:p>
        </p:txBody>
      </p:sp>
      <p:pic>
        <p:nvPicPr>
          <p:cNvPr id="6" name="Рисунок 5" descr="screen00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1"/>
          <a:stretch/>
        </p:blipFill>
        <p:spPr bwMode="auto">
          <a:xfrm>
            <a:off x="332121" y="1382127"/>
            <a:ext cx="6105525" cy="305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screen00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"/>
          <a:stretch/>
        </p:blipFill>
        <p:spPr bwMode="auto">
          <a:xfrm>
            <a:off x="7096376" y="1382127"/>
            <a:ext cx="4895098" cy="30695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26505"/>
              </p:ext>
            </p:extLst>
          </p:nvPr>
        </p:nvGraphicFramePr>
        <p:xfrm>
          <a:off x="1010652" y="4705183"/>
          <a:ext cx="10274969" cy="1759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773"/>
                <a:gridCol w="1544488"/>
                <a:gridCol w="982456"/>
                <a:gridCol w="1237686"/>
                <a:gridCol w="1237686"/>
                <a:gridCol w="1237686"/>
                <a:gridCol w="1539508"/>
                <a:gridCol w="1237686"/>
              </a:tblGrid>
              <a:tr h="3877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2.4.2.2.1</a:t>
                      </a:r>
                      <a:endParaRPr lang="ru-RU" sz="16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Quadrupole 1a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1.6 T/m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15.4 T/m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0.933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Ø 130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4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2.4.2.2.1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Quadrupole 1b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11.8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1.244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Ø 180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2.4.2.2.2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Quadrupole 2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0.6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6.1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1.200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380 × 240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2.4.2.3.1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 err="1">
                          <a:effectLst/>
                        </a:rPr>
                        <a:t>Sextupole</a:t>
                      </a:r>
                      <a:r>
                        <a:rPr lang="en-GB" sz="1600" b="1" u="sng" dirty="0">
                          <a:effectLst/>
                        </a:rPr>
                        <a:t> 1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3.5 T/m</a:t>
                      </a:r>
                      <a:r>
                        <a:rPr lang="en-GB" sz="1600" b="0" baseline="30000" dirty="0">
                          <a:effectLst/>
                        </a:rPr>
                        <a:t>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34 T/m</a:t>
                      </a:r>
                      <a:r>
                        <a:rPr lang="en-GB" sz="1600" b="0" baseline="3000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0.600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Ø 380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±5∙10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magnetostatic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simulations of magnets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27427" y="5524697"/>
            <a:ext cx="1976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quadrupole-1b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327" y="934627"/>
            <a:ext cx="115904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3D </a:t>
            </a:r>
            <a:r>
              <a:rPr lang="en-US" sz="2800" dirty="0" err="1"/>
              <a:t>magnetostatic</a:t>
            </a:r>
            <a:r>
              <a:rPr lang="en-US" sz="2800" dirty="0"/>
              <a:t> calculations were made for three quadrupole and </a:t>
            </a:r>
            <a:r>
              <a:rPr lang="en-US" sz="2800" dirty="0" err="1"/>
              <a:t>sextupole</a:t>
            </a:r>
            <a:r>
              <a:rPr lang="en-US" sz="2800" dirty="0"/>
              <a:t> </a:t>
            </a:r>
            <a:r>
              <a:rPr lang="en-US" sz="2800" dirty="0" smtClean="0"/>
              <a:t>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optimal configuration of the iron yoke of magnets was found to obtain the maximum possible homogeneity of the magnetic field gradients in the working ranges of magnets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7" t="22861" r="22401" b="27737"/>
          <a:stretch/>
        </p:blipFill>
        <p:spPr>
          <a:xfrm>
            <a:off x="2999874" y="3669689"/>
            <a:ext cx="2976506" cy="182540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6" y="3661176"/>
            <a:ext cx="2526660" cy="186352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9" y="3619996"/>
            <a:ext cx="2691868" cy="19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/>
          <a:srcRect l="7637" t="18691" r="7129" b="17529"/>
          <a:stretch/>
        </p:blipFill>
        <p:spPr>
          <a:xfrm>
            <a:off x="8519168" y="3619998"/>
            <a:ext cx="2774474" cy="1904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804" y="5542813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quadrupole-1a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3155" y="549509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Quadrupole-2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93710" y="5495097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CAD models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987" y="618662"/>
            <a:ext cx="11614485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On the basis of </a:t>
            </a:r>
            <a:r>
              <a:rPr lang="en-US" sz="2800" dirty="0" err="1">
                <a:solidFill>
                  <a:prstClr val="black"/>
                </a:solidFill>
              </a:rPr>
              <a:t>magnetostatic</a:t>
            </a:r>
            <a:r>
              <a:rPr lang="en-US" sz="2800" dirty="0">
                <a:solidFill>
                  <a:prstClr val="black"/>
                </a:solidFill>
              </a:rPr>
              <a:t> calculations, 3D CAD systems of magnets are </a:t>
            </a:r>
            <a:r>
              <a:rPr lang="en-US" sz="2800" dirty="0" smtClean="0">
                <a:solidFill>
                  <a:prstClr val="black"/>
                </a:solidFill>
              </a:rPr>
              <a:t>created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462" y="2076911"/>
            <a:ext cx="11815009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Created a general design concept for the yoke of </a:t>
            </a:r>
            <a:r>
              <a:rPr lang="en-US" sz="2800" dirty="0" smtClean="0">
                <a:solidFill>
                  <a:prstClr val="black"/>
                </a:solidFill>
              </a:rPr>
              <a:t>magnets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design of radiation-resistant coils is being developed, depending on the types of </a:t>
            </a:r>
            <a:r>
              <a:rPr lang="en-US" sz="2800" dirty="0" smtClean="0">
                <a:solidFill>
                  <a:prstClr val="black"/>
                </a:solidFill>
              </a:rPr>
              <a:t>magnets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current and water </a:t>
            </a:r>
            <a:r>
              <a:rPr lang="en-US" sz="2800" dirty="0" smtClean="0">
                <a:solidFill>
                  <a:prstClr val="black"/>
                </a:solidFill>
              </a:rPr>
              <a:t>commutation </a:t>
            </a:r>
            <a:r>
              <a:rPr lang="en-US" sz="2800" dirty="0">
                <a:solidFill>
                  <a:prstClr val="black"/>
                </a:solidFill>
              </a:rPr>
              <a:t>of magnets is currently under development.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354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Radiation resistant SFRS magnets.</vt:lpstr>
      <vt:lpstr>Contents</vt:lpstr>
      <vt:lpstr>Radiation resistant dipole magnet</vt:lpstr>
      <vt:lpstr>Changes in dipole design</vt:lpstr>
      <vt:lpstr>Planned activity</vt:lpstr>
      <vt:lpstr>Status of RR multipoles for SFRS</vt:lpstr>
      <vt:lpstr>3D magnetostatic simulations of magnets</vt:lpstr>
      <vt:lpstr>3D CAD models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214</cp:revision>
  <dcterms:created xsi:type="dcterms:W3CDTF">2019-05-16T06:11:09Z</dcterms:created>
  <dcterms:modified xsi:type="dcterms:W3CDTF">2020-05-22T10:28:04Z</dcterms:modified>
</cp:coreProperties>
</file>