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275" r:id="rId4"/>
    <p:sldId id="307" r:id="rId5"/>
    <p:sldId id="311" r:id="rId6"/>
    <p:sldId id="308" r:id="rId7"/>
    <p:sldId id="309" r:id="rId8"/>
    <p:sldId id="284" r:id="rId9"/>
    <p:sldId id="31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94660"/>
  </p:normalViewPr>
  <p:slideViewPr>
    <p:cSldViewPr>
      <p:cViewPr varScale="1">
        <p:scale>
          <a:sx n="124" d="100"/>
          <a:sy n="124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our%20files\Starostenko\Downloads\&#1088;&#1072;&#1089;&#1087;&#1088;&#1077;&#1076;&#1077;&#1083;&#1077;&#1085;&#1080;&#1077;%20&#1087;&#1086;&#1083;&#1103;%20&#1074;&#1076;&#1086;&#1083;&#1100;%20&#1082;&#1086;&#1088;&#1088;&#1077;&#1082;&#1090;&#1086;&#1088;&#1072;%20&#1086;&#1090;%20&#1074;&#1089;&#1077;&#1081;%20&#1082;&#1072;&#1088;&#1077;&#1090;&#1082;&#1080;%20&#1080;%20&#1086;&#1090;%20&#1086;&#1076;&#1085;&#1086;&#1075;&#1086;%20%20&#1094;&#1077;&#1085;&#1090;&#1088;&#1072;&#1083;&#1100;&#1085;&#1086;&#1075;&#1086;%20&#1076;&#1072;&#1090;&#1095;&#1080;&#1082;&#1072;%20&#1043;&#1089;%20&#1080;%20&#1089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our%20files\Starostenko\Downloads\&#1080;&#1085;&#1090;&#1077;&#1075;&#1088;&#1072;&#1083;&#1100;&#1085;&#1072;&#1103;%20&#1085;&#1077;&#1086;&#1076;&#1085;&#1086;&#1088;&#1086;&#1076;&#1085;&#1086;&#1089;&#1090;&#1100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Fiel</a:t>
            </a:r>
            <a:r>
              <a:rPr lang="en-US" baseline="0"/>
              <a:t>d in the median plate of corrector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20"/>
      <c:rotY val="30"/>
      <c:depthPercent val="5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90748682393004E-2"/>
          <c:y val="5.4481701407855083E-2"/>
          <c:w val="0.88773028956788336"/>
          <c:h val="0.77562172623365244"/>
        </c:manualLayout>
      </c:layout>
      <c:surface3DChart>
        <c:wireframe val="0"/>
        <c:ser>
          <c:idx val="0"/>
          <c:order val="0"/>
          <c:tx>
            <c:strRef>
              <c:f>'C:\Users\Aleks\Downloads\[VS 02.xlsx]10A'!$B$7</c:f>
              <c:strCache>
                <c:ptCount val="1"/>
                <c:pt idx="0">
                  <c:v>-77.28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02.xlsx]10A'!$B$8:$B$200</c:f>
              <c:numCache>
                <c:formatCode>General</c:formatCode>
                <c:ptCount val="193"/>
                <c:pt idx="0">
                  <c:v>9.2105580000000007</c:v>
                </c:pt>
                <c:pt idx="1">
                  <c:v>9.4808330000000005</c:v>
                </c:pt>
                <c:pt idx="2">
                  <c:v>9.7776490000000003</c:v>
                </c:pt>
                <c:pt idx="3">
                  <c:v>10.090579999999999</c:v>
                </c:pt>
                <c:pt idx="4">
                  <c:v>10.41793</c:v>
                </c:pt>
                <c:pt idx="5">
                  <c:v>10.75952</c:v>
                </c:pt>
                <c:pt idx="6">
                  <c:v>11.112450000000001</c:v>
                </c:pt>
                <c:pt idx="7">
                  <c:v>11.473520000000001</c:v>
                </c:pt>
                <c:pt idx="8">
                  <c:v>11.860709999999999</c:v>
                </c:pt>
                <c:pt idx="9">
                  <c:v>12.25661</c:v>
                </c:pt>
                <c:pt idx="10">
                  <c:v>12.663169999999999</c:v>
                </c:pt>
                <c:pt idx="11">
                  <c:v>13.094250000000001</c:v>
                </c:pt>
                <c:pt idx="12">
                  <c:v>13.554180000000001</c:v>
                </c:pt>
                <c:pt idx="13">
                  <c:v>14.026439999999999</c:v>
                </c:pt>
                <c:pt idx="14">
                  <c:v>14.50689</c:v>
                </c:pt>
                <c:pt idx="15">
                  <c:v>15.022449999999999</c:v>
                </c:pt>
                <c:pt idx="16">
                  <c:v>15.529059999999999</c:v>
                </c:pt>
                <c:pt idx="17">
                  <c:v>16.096240000000002</c:v>
                </c:pt>
                <c:pt idx="18">
                  <c:v>16.667940000000002</c:v>
                </c:pt>
                <c:pt idx="19">
                  <c:v>17.266590000000001</c:v>
                </c:pt>
                <c:pt idx="20">
                  <c:v>17.89817</c:v>
                </c:pt>
                <c:pt idx="21">
                  <c:v>18.564730000000001</c:v>
                </c:pt>
                <c:pt idx="22">
                  <c:v>19.254840000000002</c:v>
                </c:pt>
                <c:pt idx="23">
                  <c:v>19.961200000000002</c:v>
                </c:pt>
                <c:pt idx="24">
                  <c:v>20.71435</c:v>
                </c:pt>
                <c:pt idx="25">
                  <c:v>21.50168</c:v>
                </c:pt>
                <c:pt idx="26">
                  <c:v>22.32508</c:v>
                </c:pt>
                <c:pt idx="27">
                  <c:v>23.190239999999999</c:v>
                </c:pt>
                <c:pt idx="28">
                  <c:v>24.073979999999999</c:v>
                </c:pt>
                <c:pt idx="29">
                  <c:v>25.038029999999999</c:v>
                </c:pt>
                <c:pt idx="30">
                  <c:v>26.028269999999999</c:v>
                </c:pt>
                <c:pt idx="31">
                  <c:v>27.062360000000002</c:v>
                </c:pt>
                <c:pt idx="32">
                  <c:v>28.161919999999999</c:v>
                </c:pt>
                <c:pt idx="33">
                  <c:v>29.28266</c:v>
                </c:pt>
                <c:pt idx="34">
                  <c:v>30.500520000000002</c:v>
                </c:pt>
                <c:pt idx="35">
                  <c:v>31.74652</c:v>
                </c:pt>
                <c:pt idx="36">
                  <c:v>33.07761</c:v>
                </c:pt>
                <c:pt idx="37">
                  <c:v>34.46454</c:v>
                </c:pt>
                <c:pt idx="38">
                  <c:v>35.91554</c:v>
                </c:pt>
                <c:pt idx="39">
                  <c:v>37.46199</c:v>
                </c:pt>
                <c:pt idx="40">
                  <c:v>39.075510000000001</c:v>
                </c:pt>
                <c:pt idx="41">
                  <c:v>40.789720000000003</c:v>
                </c:pt>
                <c:pt idx="42">
                  <c:v>42.557110000000002</c:v>
                </c:pt>
                <c:pt idx="43">
                  <c:v>44.452390000000001</c:v>
                </c:pt>
                <c:pt idx="44">
                  <c:v>46.43515</c:v>
                </c:pt>
                <c:pt idx="45">
                  <c:v>48.50779</c:v>
                </c:pt>
                <c:pt idx="46">
                  <c:v>50.706960000000002</c:v>
                </c:pt>
                <c:pt idx="47">
                  <c:v>53.022030000000001</c:v>
                </c:pt>
                <c:pt idx="48">
                  <c:v>55.450719999999997</c:v>
                </c:pt>
                <c:pt idx="49">
                  <c:v>58.002000000000002</c:v>
                </c:pt>
                <c:pt idx="50">
                  <c:v>60.718490000000003</c:v>
                </c:pt>
                <c:pt idx="51">
                  <c:v>63.572920000000003</c:v>
                </c:pt>
                <c:pt idx="52">
                  <c:v>66.567599999999999</c:v>
                </c:pt>
                <c:pt idx="53">
                  <c:v>69.719430000000003</c:v>
                </c:pt>
                <c:pt idx="54">
                  <c:v>73.063680000000005</c:v>
                </c:pt>
                <c:pt idx="55">
                  <c:v>76.569310000000002</c:v>
                </c:pt>
                <c:pt idx="56">
                  <c:v>80.236859999999993</c:v>
                </c:pt>
                <c:pt idx="57">
                  <c:v>84.114710000000002</c:v>
                </c:pt>
                <c:pt idx="58">
                  <c:v>88.184179999999998</c:v>
                </c:pt>
                <c:pt idx="59">
                  <c:v>92.430509999999998</c:v>
                </c:pt>
                <c:pt idx="60">
                  <c:v>96.925510000000003</c:v>
                </c:pt>
                <c:pt idx="61">
                  <c:v>101.60509999999999</c:v>
                </c:pt>
                <c:pt idx="62">
                  <c:v>106.5544</c:v>
                </c:pt>
                <c:pt idx="63">
                  <c:v>111.627</c:v>
                </c:pt>
                <c:pt idx="64">
                  <c:v>116.9816</c:v>
                </c:pt>
                <c:pt idx="65">
                  <c:v>122.5398</c:v>
                </c:pt>
                <c:pt idx="66">
                  <c:v>128.32230000000001</c:v>
                </c:pt>
                <c:pt idx="67">
                  <c:v>134.3074</c:v>
                </c:pt>
                <c:pt idx="68">
                  <c:v>140.52799999999999</c:v>
                </c:pt>
                <c:pt idx="69">
                  <c:v>146.92699999999999</c:v>
                </c:pt>
                <c:pt idx="70">
                  <c:v>153.5343</c:v>
                </c:pt>
                <c:pt idx="71">
                  <c:v>160.22819999999999</c:v>
                </c:pt>
                <c:pt idx="72">
                  <c:v>167.08410000000001</c:v>
                </c:pt>
                <c:pt idx="73">
                  <c:v>174.0275</c:v>
                </c:pt>
                <c:pt idx="74">
                  <c:v>181.0428</c:v>
                </c:pt>
                <c:pt idx="75">
                  <c:v>188.14179999999999</c:v>
                </c:pt>
                <c:pt idx="76">
                  <c:v>195.18350000000001</c:v>
                </c:pt>
                <c:pt idx="77">
                  <c:v>202.29939999999999</c:v>
                </c:pt>
                <c:pt idx="78">
                  <c:v>209.2501</c:v>
                </c:pt>
                <c:pt idx="79">
                  <c:v>215.84909999999999</c:v>
                </c:pt>
                <c:pt idx="80">
                  <c:v>222.81049999999999</c:v>
                </c:pt>
                <c:pt idx="81">
                  <c:v>229.2585</c:v>
                </c:pt>
                <c:pt idx="82">
                  <c:v>235.44130000000001</c:v>
                </c:pt>
                <c:pt idx="83">
                  <c:v>241.28800000000001</c:v>
                </c:pt>
                <c:pt idx="84">
                  <c:v>246.94</c:v>
                </c:pt>
                <c:pt idx="85">
                  <c:v>252.1463</c:v>
                </c:pt>
                <c:pt idx="86">
                  <c:v>256.9316</c:v>
                </c:pt>
                <c:pt idx="87">
                  <c:v>261.2989</c:v>
                </c:pt>
                <c:pt idx="88">
                  <c:v>265.25319999999999</c:v>
                </c:pt>
                <c:pt idx="89">
                  <c:v>268.79480000000001</c:v>
                </c:pt>
                <c:pt idx="90">
                  <c:v>271.86959999999999</c:v>
                </c:pt>
                <c:pt idx="91">
                  <c:v>274.42660000000001</c:v>
                </c:pt>
                <c:pt idx="92">
                  <c:v>276.49720000000002</c:v>
                </c:pt>
                <c:pt idx="93">
                  <c:v>278.2647</c:v>
                </c:pt>
                <c:pt idx="94">
                  <c:v>279.44819999999999</c:v>
                </c:pt>
                <c:pt idx="95">
                  <c:v>280.12869999999998</c:v>
                </c:pt>
                <c:pt idx="96">
                  <c:v>280.50810000000001</c:v>
                </c:pt>
                <c:pt idx="97">
                  <c:v>279.98680000000002</c:v>
                </c:pt>
                <c:pt idx="98">
                  <c:v>279.65390000000002</c:v>
                </c:pt>
                <c:pt idx="99">
                  <c:v>278.54880000000003</c:v>
                </c:pt>
                <c:pt idx="100">
                  <c:v>276.89229999999998</c:v>
                </c:pt>
                <c:pt idx="101">
                  <c:v>275.05489999999998</c:v>
                </c:pt>
                <c:pt idx="102">
                  <c:v>272.50639999999999</c:v>
                </c:pt>
                <c:pt idx="103">
                  <c:v>269.49849999999998</c:v>
                </c:pt>
                <c:pt idx="104">
                  <c:v>266.08240000000001</c:v>
                </c:pt>
                <c:pt idx="105">
                  <c:v>262.27890000000002</c:v>
                </c:pt>
                <c:pt idx="106">
                  <c:v>257.91199999999998</c:v>
                </c:pt>
                <c:pt idx="107">
                  <c:v>253.24449999999999</c:v>
                </c:pt>
                <c:pt idx="108">
                  <c:v>248.09989999999999</c:v>
                </c:pt>
                <c:pt idx="109">
                  <c:v>242.62479999999999</c:v>
                </c:pt>
                <c:pt idx="110">
                  <c:v>236.77500000000001</c:v>
                </c:pt>
                <c:pt idx="111">
                  <c:v>230.7432</c:v>
                </c:pt>
                <c:pt idx="112">
                  <c:v>224.20959999999999</c:v>
                </c:pt>
                <c:pt idx="113">
                  <c:v>217.6729</c:v>
                </c:pt>
                <c:pt idx="114">
                  <c:v>210.8297</c:v>
                </c:pt>
                <c:pt idx="115">
                  <c:v>203.91630000000001</c:v>
                </c:pt>
                <c:pt idx="116">
                  <c:v>196.8399</c:v>
                </c:pt>
                <c:pt idx="117">
                  <c:v>189.74789999999999</c:v>
                </c:pt>
                <c:pt idx="118">
                  <c:v>182.5822</c:v>
                </c:pt>
                <c:pt idx="119">
                  <c:v>175.61840000000001</c:v>
                </c:pt>
                <c:pt idx="120">
                  <c:v>168.69049999999999</c:v>
                </c:pt>
                <c:pt idx="121">
                  <c:v>161.7131</c:v>
                </c:pt>
                <c:pt idx="122">
                  <c:v>154.9496</c:v>
                </c:pt>
                <c:pt idx="123">
                  <c:v>148.31880000000001</c:v>
                </c:pt>
                <c:pt idx="124">
                  <c:v>141.84059999999999</c:v>
                </c:pt>
                <c:pt idx="125">
                  <c:v>135.5975</c:v>
                </c:pt>
                <c:pt idx="126">
                  <c:v>129.5462</c:v>
                </c:pt>
                <c:pt idx="127">
                  <c:v>123.70820000000001</c:v>
                </c:pt>
                <c:pt idx="128">
                  <c:v>118.1153</c:v>
                </c:pt>
                <c:pt idx="129">
                  <c:v>112.74339999999999</c:v>
                </c:pt>
                <c:pt idx="130">
                  <c:v>107.50830000000001</c:v>
                </c:pt>
                <c:pt idx="131">
                  <c:v>102.54179999999999</c:v>
                </c:pt>
                <c:pt idx="132">
                  <c:v>97.789519999999996</c:v>
                </c:pt>
                <c:pt idx="133">
                  <c:v>93.332449999999994</c:v>
                </c:pt>
                <c:pt idx="134">
                  <c:v>88.953599999999994</c:v>
                </c:pt>
                <c:pt idx="135">
                  <c:v>84.827640000000002</c:v>
                </c:pt>
                <c:pt idx="136">
                  <c:v>80.918040000000005</c:v>
                </c:pt>
                <c:pt idx="137">
                  <c:v>77.20496</c:v>
                </c:pt>
                <c:pt idx="138">
                  <c:v>73.658169999999998</c:v>
                </c:pt>
                <c:pt idx="139">
                  <c:v>70.288579999999996</c:v>
                </c:pt>
                <c:pt idx="140">
                  <c:v>67.078599999999994</c:v>
                </c:pt>
                <c:pt idx="141">
                  <c:v>64.053650000000005</c:v>
                </c:pt>
                <c:pt idx="142">
                  <c:v>61.142209999999999</c:v>
                </c:pt>
                <c:pt idx="143">
                  <c:v>58.423560000000002</c:v>
                </c:pt>
                <c:pt idx="144">
                  <c:v>55.814869999999999</c:v>
                </c:pt>
                <c:pt idx="145">
                  <c:v>53.352879999999999</c:v>
                </c:pt>
                <c:pt idx="146">
                  <c:v>51.010770000000001</c:v>
                </c:pt>
                <c:pt idx="147">
                  <c:v>48.802549999999997</c:v>
                </c:pt>
                <c:pt idx="148">
                  <c:v>46.659439999999996</c:v>
                </c:pt>
                <c:pt idx="149">
                  <c:v>44.664790000000004</c:v>
                </c:pt>
                <c:pt idx="150">
                  <c:v>42.742989999999999</c:v>
                </c:pt>
                <c:pt idx="151">
                  <c:v>40.948439999999998</c:v>
                </c:pt>
                <c:pt idx="152">
                  <c:v>39.229349999999997</c:v>
                </c:pt>
                <c:pt idx="153">
                  <c:v>37.583069999999999</c:v>
                </c:pt>
                <c:pt idx="154">
                  <c:v>36.045529999999999</c:v>
                </c:pt>
                <c:pt idx="155">
                  <c:v>34.558419999999998</c:v>
                </c:pt>
                <c:pt idx="156">
                  <c:v>33.161389999999997</c:v>
                </c:pt>
                <c:pt idx="157">
                  <c:v>31.830390000000001</c:v>
                </c:pt>
                <c:pt idx="158">
                  <c:v>30.55162</c:v>
                </c:pt>
                <c:pt idx="159">
                  <c:v>29.341059999999999</c:v>
                </c:pt>
                <c:pt idx="160">
                  <c:v>28.188780000000001</c:v>
                </c:pt>
                <c:pt idx="161">
                  <c:v>27.091909999999999</c:v>
                </c:pt>
                <c:pt idx="162">
                  <c:v>26.04476</c:v>
                </c:pt>
                <c:pt idx="163">
                  <c:v>25.04674</c:v>
                </c:pt>
                <c:pt idx="164">
                  <c:v>24.09676</c:v>
                </c:pt>
                <c:pt idx="165">
                  <c:v>23.188610000000001</c:v>
                </c:pt>
                <c:pt idx="166">
                  <c:v>22.331859999999999</c:v>
                </c:pt>
                <c:pt idx="167">
                  <c:v>21.489139999999999</c:v>
                </c:pt>
                <c:pt idx="168">
                  <c:v>20.71087</c:v>
                </c:pt>
                <c:pt idx="169">
                  <c:v>19.94652</c:v>
                </c:pt>
                <c:pt idx="170">
                  <c:v>19.228059999999999</c:v>
                </c:pt>
                <c:pt idx="171">
                  <c:v>18.531700000000001</c:v>
                </c:pt>
                <c:pt idx="172">
                  <c:v>17.867750000000001</c:v>
                </c:pt>
                <c:pt idx="173">
                  <c:v>17.20871</c:v>
                </c:pt>
                <c:pt idx="174">
                  <c:v>16.634910000000001</c:v>
                </c:pt>
                <c:pt idx="175">
                  <c:v>16.055589999999999</c:v>
                </c:pt>
                <c:pt idx="176">
                  <c:v>15.4976</c:v>
                </c:pt>
                <c:pt idx="177">
                  <c:v>14.965630000000001</c:v>
                </c:pt>
                <c:pt idx="178">
                  <c:v>14.463609999999999</c:v>
                </c:pt>
                <c:pt idx="179">
                  <c:v>13.981909999999999</c:v>
                </c:pt>
                <c:pt idx="180">
                  <c:v>13.503920000000001</c:v>
                </c:pt>
                <c:pt idx="181">
                  <c:v>13.06035</c:v>
                </c:pt>
                <c:pt idx="182">
                  <c:v>12.626250000000001</c:v>
                </c:pt>
                <c:pt idx="183">
                  <c:v>12.21115</c:v>
                </c:pt>
                <c:pt idx="184">
                  <c:v>11.815670000000001</c:v>
                </c:pt>
                <c:pt idx="185">
                  <c:v>11.44275</c:v>
                </c:pt>
                <c:pt idx="186">
                  <c:v>11.074149999999999</c:v>
                </c:pt>
                <c:pt idx="187">
                  <c:v>10.71686</c:v>
                </c:pt>
                <c:pt idx="188">
                  <c:v>10.37954</c:v>
                </c:pt>
                <c:pt idx="189">
                  <c:v>10.051539999999999</c:v>
                </c:pt>
                <c:pt idx="190">
                  <c:v>9.7461640000000003</c:v>
                </c:pt>
                <c:pt idx="191">
                  <c:v>9.4411349999999992</c:v>
                </c:pt>
                <c:pt idx="192">
                  <c:v>9.1562889999999992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0-4B65-B19C-D02C086FACA3}"/>
            </c:ext>
          </c:extLst>
        </c:ser>
        <c:ser>
          <c:idx val="1"/>
          <c:order val="1"/>
          <c:tx>
            <c:strRef>
              <c:f>'C:\Users\Aleks\Downloads\[VS 02.xlsx]10A'!$C$7</c:f>
              <c:strCache>
                <c:ptCount val="1"/>
                <c:pt idx="0">
                  <c:v>-67.53071101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02.xlsx]10A'!$C$8:$C$200</c:f>
              <c:numCache>
                <c:formatCode>General</c:formatCode>
                <c:ptCount val="193"/>
                <c:pt idx="0">
                  <c:v>9.4534559999999992</c:v>
                </c:pt>
                <c:pt idx="1">
                  <c:v>9.7347099999999998</c:v>
                </c:pt>
                <c:pt idx="2">
                  <c:v>10.018330000000001</c:v>
                </c:pt>
                <c:pt idx="3">
                  <c:v>10.33792</c:v>
                </c:pt>
                <c:pt idx="4">
                  <c:v>10.677300000000001</c:v>
                </c:pt>
                <c:pt idx="5">
                  <c:v>11.01552</c:v>
                </c:pt>
                <c:pt idx="6">
                  <c:v>11.36669</c:v>
                </c:pt>
                <c:pt idx="7">
                  <c:v>11.73498</c:v>
                </c:pt>
                <c:pt idx="8">
                  <c:v>12.11037</c:v>
                </c:pt>
                <c:pt idx="9">
                  <c:v>12.51543</c:v>
                </c:pt>
                <c:pt idx="10">
                  <c:v>12.93051</c:v>
                </c:pt>
                <c:pt idx="11">
                  <c:v>13.354189999999999</c:v>
                </c:pt>
                <c:pt idx="12">
                  <c:v>13.80997</c:v>
                </c:pt>
                <c:pt idx="13">
                  <c:v>14.27885</c:v>
                </c:pt>
                <c:pt idx="14">
                  <c:v>14.76332</c:v>
                </c:pt>
                <c:pt idx="15">
                  <c:v>15.27238</c:v>
                </c:pt>
                <c:pt idx="16">
                  <c:v>15.791650000000001</c:v>
                </c:pt>
                <c:pt idx="17">
                  <c:v>16.349599999999999</c:v>
                </c:pt>
                <c:pt idx="18">
                  <c:v>16.92754</c:v>
                </c:pt>
                <c:pt idx="19">
                  <c:v>17.529450000000001</c:v>
                </c:pt>
                <c:pt idx="20">
                  <c:v>18.15748</c:v>
                </c:pt>
                <c:pt idx="21">
                  <c:v>18.81812</c:v>
                </c:pt>
                <c:pt idx="22">
                  <c:v>19.511430000000001</c:v>
                </c:pt>
                <c:pt idx="23">
                  <c:v>20.221979999999999</c:v>
                </c:pt>
                <c:pt idx="24">
                  <c:v>20.981210000000001</c:v>
                </c:pt>
                <c:pt idx="25">
                  <c:v>21.767060000000001</c:v>
                </c:pt>
                <c:pt idx="26">
                  <c:v>22.591619999999999</c:v>
                </c:pt>
                <c:pt idx="27">
                  <c:v>23.459949999999999</c:v>
                </c:pt>
                <c:pt idx="28">
                  <c:v>24.352820000000001</c:v>
                </c:pt>
                <c:pt idx="29">
                  <c:v>25.311779999999999</c:v>
                </c:pt>
                <c:pt idx="30">
                  <c:v>26.29787</c:v>
                </c:pt>
                <c:pt idx="31">
                  <c:v>27.343350000000001</c:v>
                </c:pt>
                <c:pt idx="32">
                  <c:v>28.42906</c:v>
                </c:pt>
                <c:pt idx="33">
                  <c:v>29.561800000000002</c:v>
                </c:pt>
                <c:pt idx="34">
                  <c:v>30.787369999999999</c:v>
                </c:pt>
                <c:pt idx="35">
                  <c:v>32.036589999999997</c:v>
                </c:pt>
                <c:pt idx="36">
                  <c:v>33.356619999999999</c:v>
                </c:pt>
                <c:pt idx="37">
                  <c:v>34.75855</c:v>
                </c:pt>
                <c:pt idx="38">
                  <c:v>36.213410000000003</c:v>
                </c:pt>
                <c:pt idx="39">
                  <c:v>37.749290000000002</c:v>
                </c:pt>
                <c:pt idx="40">
                  <c:v>39.379800000000003</c:v>
                </c:pt>
                <c:pt idx="41">
                  <c:v>41.084049999999998</c:v>
                </c:pt>
                <c:pt idx="42">
                  <c:v>42.863840000000003</c:v>
                </c:pt>
                <c:pt idx="43">
                  <c:v>44.763190000000002</c:v>
                </c:pt>
                <c:pt idx="44">
                  <c:v>46.732210000000002</c:v>
                </c:pt>
                <c:pt idx="45">
                  <c:v>48.818959999999997</c:v>
                </c:pt>
                <c:pt idx="46">
                  <c:v>51.02693</c:v>
                </c:pt>
                <c:pt idx="47">
                  <c:v>53.35004</c:v>
                </c:pt>
                <c:pt idx="48">
                  <c:v>55.783459999999998</c:v>
                </c:pt>
                <c:pt idx="49">
                  <c:v>58.33616</c:v>
                </c:pt>
                <c:pt idx="50">
                  <c:v>61.051169999999999</c:v>
                </c:pt>
                <c:pt idx="51">
                  <c:v>63.919739999999997</c:v>
                </c:pt>
                <c:pt idx="52">
                  <c:v>66.91</c:v>
                </c:pt>
                <c:pt idx="53">
                  <c:v>70.066159999999996</c:v>
                </c:pt>
                <c:pt idx="54">
                  <c:v>73.409390000000002</c:v>
                </c:pt>
                <c:pt idx="55">
                  <c:v>76.912620000000004</c:v>
                </c:pt>
                <c:pt idx="56">
                  <c:v>80.589169999999996</c:v>
                </c:pt>
                <c:pt idx="57">
                  <c:v>84.474860000000007</c:v>
                </c:pt>
                <c:pt idx="58">
                  <c:v>88.531610000000001</c:v>
                </c:pt>
                <c:pt idx="59">
                  <c:v>92.776390000000006</c:v>
                </c:pt>
                <c:pt idx="60">
                  <c:v>97.269310000000004</c:v>
                </c:pt>
                <c:pt idx="61">
                  <c:v>101.9526</c:v>
                </c:pt>
                <c:pt idx="62">
                  <c:v>106.8824</c:v>
                </c:pt>
                <c:pt idx="63">
                  <c:v>111.9654</c:v>
                </c:pt>
                <c:pt idx="64">
                  <c:v>117.303</c:v>
                </c:pt>
                <c:pt idx="65">
                  <c:v>122.8638</c:v>
                </c:pt>
                <c:pt idx="66">
                  <c:v>128.60380000000001</c:v>
                </c:pt>
                <c:pt idx="67">
                  <c:v>134.5712</c:v>
                </c:pt>
                <c:pt idx="68">
                  <c:v>140.78120000000001</c:v>
                </c:pt>
                <c:pt idx="69">
                  <c:v>147.1678</c:v>
                </c:pt>
                <c:pt idx="70">
                  <c:v>153.74420000000001</c:v>
                </c:pt>
                <c:pt idx="71">
                  <c:v>160.42080000000001</c:v>
                </c:pt>
                <c:pt idx="72">
                  <c:v>167.2398</c:v>
                </c:pt>
                <c:pt idx="73">
                  <c:v>174.1293</c:v>
                </c:pt>
                <c:pt idx="74">
                  <c:v>181.15600000000001</c:v>
                </c:pt>
                <c:pt idx="75">
                  <c:v>188.21960000000001</c:v>
                </c:pt>
                <c:pt idx="76">
                  <c:v>195.23330000000001</c:v>
                </c:pt>
                <c:pt idx="77">
                  <c:v>202.27930000000001</c:v>
                </c:pt>
                <c:pt idx="78">
                  <c:v>209.16650000000001</c:v>
                </c:pt>
                <c:pt idx="79">
                  <c:v>215.7501</c:v>
                </c:pt>
                <c:pt idx="80">
                  <c:v>222.6722</c:v>
                </c:pt>
                <c:pt idx="81">
                  <c:v>229.09100000000001</c:v>
                </c:pt>
                <c:pt idx="82">
                  <c:v>235.22739999999999</c:v>
                </c:pt>
                <c:pt idx="83">
                  <c:v>241.06989999999999</c:v>
                </c:pt>
                <c:pt idx="84">
                  <c:v>246.66460000000001</c:v>
                </c:pt>
                <c:pt idx="85">
                  <c:v>251.9418</c:v>
                </c:pt>
                <c:pt idx="86">
                  <c:v>256.66320000000002</c:v>
                </c:pt>
                <c:pt idx="87">
                  <c:v>260.9941</c:v>
                </c:pt>
                <c:pt idx="88">
                  <c:v>264.95699999999999</c:v>
                </c:pt>
                <c:pt idx="89">
                  <c:v>268.47300000000001</c:v>
                </c:pt>
                <c:pt idx="90">
                  <c:v>271.53870000000001</c:v>
                </c:pt>
                <c:pt idx="91">
                  <c:v>274.10750000000002</c:v>
                </c:pt>
                <c:pt idx="92">
                  <c:v>276.21679999999998</c:v>
                </c:pt>
                <c:pt idx="93">
                  <c:v>277.92039999999997</c:v>
                </c:pt>
                <c:pt idx="94">
                  <c:v>279.10899999999998</c:v>
                </c:pt>
                <c:pt idx="95">
                  <c:v>279.8313</c:v>
                </c:pt>
                <c:pt idx="96">
                  <c:v>280.1934</c:v>
                </c:pt>
                <c:pt idx="97">
                  <c:v>279.69310000000002</c:v>
                </c:pt>
                <c:pt idx="98">
                  <c:v>279.36270000000002</c:v>
                </c:pt>
                <c:pt idx="99">
                  <c:v>278.28210000000001</c:v>
                </c:pt>
                <c:pt idx="100">
                  <c:v>276.67180000000002</c:v>
                </c:pt>
                <c:pt idx="101">
                  <c:v>274.76319999999998</c:v>
                </c:pt>
                <c:pt idx="102">
                  <c:v>272.33229999999998</c:v>
                </c:pt>
                <c:pt idx="103">
                  <c:v>269.35480000000001</c:v>
                </c:pt>
                <c:pt idx="104">
                  <c:v>265.8818</c:v>
                </c:pt>
                <c:pt idx="105">
                  <c:v>262.11610000000002</c:v>
                </c:pt>
                <c:pt idx="106">
                  <c:v>257.81549999999999</c:v>
                </c:pt>
                <c:pt idx="107">
                  <c:v>253.16480000000001</c:v>
                </c:pt>
                <c:pt idx="108">
                  <c:v>248.07650000000001</c:v>
                </c:pt>
                <c:pt idx="109">
                  <c:v>242.60509999999999</c:v>
                </c:pt>
                <c:pt idx="110">
                  <c:v>236.81309999999999</c:v>
                </c:pt>
                <c:pt idx="111">
                  <c:v>230.8091</c:v>
                </c:pt>
                <c:pt idx="112">
                  <c:v>224.32050000000001</c:v>
                </c:pt>
                <c:pt idx="113">
                  <c:v>217.8021</c:v>
                </c:pt>
                <c:pt idx="114">
                  <c:v>211.0326</c:v>
                </c:pt>
                <c:pt idx="115">
                  <c:v>204.1634</c:v>
                </c:pt>
                <c:pt idx="116">
                  <c:v>197.14089999999999</c:v>
                </c:pt>
                <c:pt idx="117">
                  <c:v>190.1327</c:v>
                </c:pt>
                <c:pt idx="118">
                  <c:v>183.0035</c:v>
                </c:pt>
                <c:pt idx="119">
                  <c:v>176.01519999999999</c:v>
                </c:pt>
                <c:pt idx="120">
                  <c:v>169.0881</c:v>
                </c:pt>
                <c:pt idx="121">
                  <c:v>162.19030000000001</c:v>
                </c:pt>
                <c:pt idx="122">
                  <c:v>155.4151</c:v>
                </c:pt>
                <c:pt idx="123">
                  <c:v>148.83770000000001</c:v>
                </c:pt>
                <c:pt idx="124">
                  <c:v>142.38749999999999</c:v>
                </c:pt>
                <c:pt idx="125">
                  <c:v>136.1524</c:v>
                </c:pt>
                <c:pt idx="126">
                  <c:v>130.1181</c:v>
                </c:pt>
                <c:pt idx="127">
                  <c:v>124.27</c:v>
                </c:pt>
                <c:pt idx="128">
                  <c:v>118.6818</c:v>
                </c:pt>
                <c:pt idx="129">
                  <c:v>113.32129999999999</c:v>
                </c:pt>
                <c:pt idx="130">
                  <c:v>108.0843</c:v>
                </c:pt>
                <c:pt idx="131">
                  <c:v>103.1138</c:v>
                </c:pt>
                <c:pt idx="132">
                  <c:v>98.360709999999997</c:v>
                </c:pt>
                <c:pt idx="133">
                  <c:v>93.880979999999994</c:v>
                </c:pt>
                <c:pt idx="134">
                  <c:v>89.516170000000002</c:v>
                </c:pt>
                <c:pt idx="135">
                  <c:v>85.383269999999996</c:v>
                </c:pt>
                <c:pt idx="136">
                  <c:v>81.469520000000003</c:v>
                </c:pt>
                <c:pt idx="137">
                  <c:v>77.744529999999997</c:v>
                </c:pt>
                <c:pt idx="138">
                  <c:v>74.194460000000007</c:v>
                </c:pt>
                <c:pt idx="139">
                  <c:v>70.8035</c:v>
                </c:pt>
                <c:pt idx="140">
                  <c:v>67.592619999999997</c:v>
                </c:pt>
                <c:pt idx="141">
                  <c:v>64.551010000000005</c:v>
                </c:pt>
                <c:pt idx="142">
                  <c:v>61.637540000000001</c:v>
                </c:pt>
                <c:pt idx="143">
                  <c:v>58.894759999999998</c:v>
                </c:pt>
                <c:pt idx="144">
                  <c:v>56.28698</c:v>
                </c:pt>
                <c:pt idx="145">
                  <c:v>53.812510000000003</c:v>
                </c:pt>
                <c:pt idx="146">
                  <c:v>51.464579999999998</c:v>
                </c:pt>
                <c:pt idx="147">
                  <c:v>49.271419999999999</c:v>
                </c:pt>
                <c:pt idx="148">
                  <c:v>47.115090000000002</c:v>
                </c:pt>
                <c:pt idx="149">
                  <c:v>45.091630000000002</c:v>
                </c:pt>
                <c:pt idx="150">
                  <c:v>43.171419999999998</c:v>
                </c:pt>
                <c:pt idx="151">
                  <c:v>41.371220000000001</c:v>
                </c:pt>
                <c:pt idx="152">
                  <c:v>39.642440000000001</c:v>
                </c:pt>
                <c:pt idx="153">
                  <c:v>37.99203</c:v>
                </c:pt>
                <c:pt idx="154">
                  <c:v>36.43929</c:v>
                </c:pt>
                <c:pt idx="155">
                  <c:v>34.95149</c:v>
                </c:pt>
                <c:pt idx="156">
                  <c:v>33.548090000000002</c:v>
                </c:pt>
                <c:pt idx="157">
                  <c:v>32.206440000000001</c:v>
                </c:pt>
                <c:pt idx="158">
                  <c:v>30.93197</c:v>
                </c:pt>
                <c:pt idx="159">
                  <c:v>29.711130000000001</c:v>
                </c:pt>
                <c:pt idx="160">
                  <c:v>28.54965</c:v>
                </c:pt>
                <c:pt idx="161">
                  <c:v>27.447379999999999</c:v>
                </c:pt>
                <c:pt idx="162">
                  <c:v>26.402660000000001</c:v>
                </c:pt>
                <c:pt idx="163">
                  <c:v>25.404240000000001</c:v>
                </c:pt>
                <c:pt idx="164">
                  <c:v>24.445879999999999</c:v>
                </c:pt>
                <c:pt idx="165">
                  <c:v>23.524840000000001</c:v>
                </c:pt>
                <c:pt idx="166">
                  <c:v>22.66461</c:v>
                </c:pt>
                <c:pt idx="167">
                  <c:v>21.822880000000001</c:v>
                </c:pt>
                <c:pt idx="168">
                  <c:v>21.033850000000001</c:v>
                </c:pt>
                <c:pt idx="169">
                  <c:v>20.276530000000001</c:v>
                </c:pt>
                <c:pt idx="170">
                  <c:v>19.556789999999999</c:v>
                </c:pt>
                <c:pt idx="171">
                  <c:v>18.861519999999999</c:v>
                </c:pt>
                <c:pt idx="172">
                  <c:v>18.181480000000001</c:v>
                </c:pt>
                <c:pt idx="173">
                  <c:v>17.53435</c:v>
                </c:pt>
                <c:pt idx="174">
                  <c:v>16.953880000000002</c:v>
                </c:pt>
                <c:pt idx="175">
                  <c:v>16.37153</c:v>
                </c:pt>
                <c:pt idx="176">
                  <c:v>15.815340000000001</c:v>
                </c:pt>
                <c:pt idx="177">
                  <c:v>15.281610000000001</c:v>
                </c:pt>
                <c:pt idx="178">
                  <c:v>14.77378</c:v>
                </c:pt>
                <c:pt idx="179">
                  <c:v>14.28383</c:v>
                </c:pt>
                <c:pt idx="180">
                  <c:v>13.807130000000001</c:v>
                </c:pt>
                <c:pt idx="181">
                  <c:v>13.36087</c:v>
                </c:pt>
                <c:pt idx="182">
                  <c:v>12.928710000000001</c:v>
                </c:pt>
                <c:pt idx="183">
                  <c:v>12.517049999999999</c:v>
                </c:pt>
                <c:pt idx="184">
                  <c:v>12.11688</c:v>
                </c:pt>
                <c:pt idx="185">
                  <c:v>11.7356</c:v>
                </c:pt>
                <c:pt idx="186">
                  <c:v>11.36138</c:v>
                </c:pt>
                <c:pt idx="187">
                  <c:v>11.005369999999999</c:v>
                </c:pt>
                <c:pt idx="188">
                  <c:v>10.67886</c:v>
                </c:pt>
                <c:pt idx="189">
                  <c:v>10.346690000000001</c:v>
                </c:pt>
                <c:pt idx="190">
                  <c:v>10.03107</c:v>
                </c:pt>
                <c:pt idx="191">
                  <c:v>9.7367089999999994</c:v>
                </c:pt>
                <c:pt idx="192">
                  <c:v>9.4485880000000009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0-4B65-B19C-D02C086FACA3}"/>
            </c:ext>
          </c:extLst>
        </c:ser>
        <c:ser>
          <c:idx val="2"/>
          <c:order val="2"/>
          <c:tx>
            <c:strRef>
              <c:f>'C:\Users\Aleks\Downloads\[VS 02.xlsx]10A'!$D$7</c:f>
              <c:strCache>
                <c:ptCount val="1"/>
                <c:pt idx="0">
                  <c:v>-58.09257374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02.xlsx]10A'!$D$8:$D$200</c:f>
              <c:numCache>
                <c:formatCode>General</c:formatCode>
                <c:ptCount val="193"/>
                <c:pt idx="0">
                  <c:v>9.4659980000000008</c:v>
                </c:pt>
                <c:pt idx="1">
                  <c:v>9.7426069999999996</c:v>
                </c:pt>
                <c:pt idx="2">
                  <c:v>10.02351</c:v>
                </c:pt>
                <c:pt idx="3">
                  <c:v>10.35139</c:v>
                </c:pt>
                <c:pt idx="4">
                  <c:v>10.690429999999999</c:v>
                </c:pt>
                <c:pt idx="5">
                  <c:v>11.022130000000001</c:v>
                </c:pt>
                <c:pt idx="6">
                  <c:v>11.385059999999999</c:v>
                </c:pt>
                <c:pt idx="7">
                  <c:v>11.749169999999999</c:v>
                </c:pt>
                <c:pt idx="8">
                  <c:v>12.12016</c:v>
                </c:pt>
                <c:pt idx="9">
                  <c:v>12.52976</c:v>
                </c:pt>
                <c:pt idx="10">
                  <c:v>12.94575</c:v>
                </c:pt>
                <c:pt idx="11">
                  <c:v>13.373889999999999</c:v>
                </c:pt>
                <c:pt idx="12">
                  <c:v>13.831060000000001</c:v>
                </c:pt>
                <c:pt idx="13">
                  <c:v>14.29518</c:v>
                </c:pt>
                <c:pt idx="14">
                  <c:v>14.787280000000001</c:v>
                </c:pt>
                <c:pt idx="15">
                  <c:v>15.291679999999999</c:v>
                </c:pt>
                <c:pt idx="16">
                  <c:v>15.81794</c:v>
                </c:pt>
                <c:pt idx="17">
                  <c:v>16.38175</c:v>
                </c:pt>
                <c:pt idx="18">
                  <c:v>16.955469999999998</c:v>
                </c:pt>
                <c:pt idx="19">
                  <c:v>17.556280000000001</c:v>
                </c:pt>
                <c:pt idx="20">
                  <c:v>18.187470000000001</c:v>
                </c:pt>
                <c:pt idx="21">
                  <c:v>18.847729999999999</c:v>
                </c:pt>
                <c:pt idx="22">
                  <c:v>19.536249999999999</c:v>
                </c:pt>
                <c:pt idx="23">
                  <c:v>20.257940000000001</c:v>
                </c:pt>
                <c:pt idx="24">
                  <c:v>21.012560000000001</c:v>
                </c:pt>
                <c:pt idx="25">
                  <c:v>21.804739999999999</c:v>
                </c:pt>
                <c:pt idx="26">
                  <c:v>22.632490000000001</c:v>
                </c:pt>
                <c:pt idx="27">
                  <c:v>23.494720000000001</c:v>
                </c:pt>
                <c:pt idx="28">
                  <c:v>24.391680000000001</c:v>
                </c:pt>
                <c:pt idx="29">
                  <c:v>25.356400000000001</c:v>
                </c:pt>
                <c:pt idx="30">
                  <c:v>26.346889999999998</c:v>
                </c:pt>
                <c:pt idx="31">
                  <c:v>27.384129999999999</c:v>
                </c:pt>
                <c:pt idx="32">
                  <c:v>28.478670000000001</c:v>
                </c:pt>
                <c:pt idx="33">
                  <c:v>29.61636</c:v>
                </c:pt>
                <c:pt idx="34">
                  <c:v>30.844719999999999</c:v>
                </c:pt>
                <c:pt idx="35">
                  <c:v>32.100180000000002</c:v>
                </c:pt>
                <c:pt idx="36">
                  <c:v>33.425910000000002</c:v>
                </c:pt>
                <c:pt idx="37">
                  <c:v>34.821269999999998</c:v>
                </c:pt>
                <c:pt idx="38">
                  <c:v>36.285049999999998</c:v>
                </c:pt>
                <c:pt idx="39">
                  <c:v>37.836849999999998</c:v>
                </c:pt>
                <c:pt idx="40">
                  <c:v>39.464060000000003</c:v>
                </c:pt>
                <c:pt idx="41">
                  <c:v>41.172429999999999</c:v>
                </c:pt>
                <c:pt idx="42">
                  <c:v>42.95543</c:v>
                </c:pt>
                <c:pt idx="43">
                  <c:v>44.860570000000003</c:v>
                </c:pt>
                <c:pt idx="44">
                  <c:v>46.82788</c:v>
                </c:pt>
                <c:pt idx="45">
                  <c:v>48.931339999999999</c:v>
                </c:pt>
                <c:pt idx="46">
                  <c:v>51.140999999999998</c:v>
                </c:pt>
                <c:pt idx="47">
                  <c:v>53.47804</c:v>
                </c:pt>
                <c:pt idx="48">
                  <c:v>55.909660000000002</c:v>
                </c:pt>
                <c:pt idx="49">
                  <c:v>58.465139999999998</c:v>
                </c:pt>
                <c:pt idx="50">
                  <c:v>61.178660000000001</c:v>
                </c:pt>
                <c:pt idx="51">
                  <c:v>64.054850000000002</c:v>
                </c:pt>
                <c:pt idx="52">
                  <c:v>67.047389999999993</c:v>
                </c:pt>
                <c:pt idx="53">
                  <c:v>70.210430000000002</c:v>
                </c:pt>
                <c:pt idx="54">
                  <c:v>73.547960000000003</c:v>
                </c:pt>
                <c:pt idx="55">
                  <c:v>77.058679999999995</c:v>
                </c:pt>
                <c:pt idx="56">
                  <c:v>80.734449999999995</c:v>
                </c:pt>
                <c:pt idx="57">
                  <c:v>84.615700000000004</c:v>
                </c:pt>
                <c:pt idx="58">
                  <c:v>88.667439999999999</c:v>
                </c:pt>
                <c:pt idx="59">
                  <c:v>92.927049999999994</c:v>
                </c:pt>
                <c:pt idx="60">
                  <c:v>97.409509999999997</c:v>
                </c:pt>
                <c:pt idx="61">
                  <c:v>102.0971</c:v>
                </c:pt>
                <c:pt idx="62">
                  <c:v>107.00620000000001</c:v>
                </c:pt>
                <c:pt idx="63">
                  <c:v>112.0959</c:v>
                </c:pt>
                <c:pt idx="64">
                  <c:v>117.42449999999999</c:v>
                </c:pt>
                <c:pt idx="65">
                  <c:v>122.9722</c:v>
                </c:pt>
                <c:pt idx="66">
                  <c:v>128.6748</c:v>
                </c:pt>
                <c:pt idx="67">
                  <c:v>134.64449999999999</c:v>
                </c:pt>
                <c:pt idx="68">
                  <c:v>140.84630000000001</c:v>
                </c:pt>
                <c:pt idx="69">
                  <c:v>147.23009999999999</c:v>
                </c:pt>
                <c:pt idx="70">
                  <c:v>153.76570000000001</c:v>
                </c:pt>
                <c:pt idx="71">
                  <c:v>160.43870000000001</c:v>
                </c:pt>
                <c:pt idx="72">
                  <c:v>167.244</c:v>
                </c:pt>
                <c:pt idx="73">
                  <c:v>174.07749999999999</c:v>
                </c:pt>
                <c:pt idx="74">
                  <c:v>181.12039999999999</c:v>
                </c:pt>
                <c:pt idx="75">
                  <c:v>188.1482</c:v>
                </c:pt>
                <c:pt idx="76">
                  <c:v>195.15639999999999</c:v>
                </c:pt>
                <c:pt idx="77">
                  <c:v>202.13499999999999</c:v>
                </c:pt>
                <c:pt idx="78">
                  <c:v>208.98840000000001</c:v>
                </c:pt>
                <c:pt idx="79">
                  <c:v>215.6575</c:v>
                </c:pt>
                <c:pt idx="80">
                  <c:v>222.41890000000001</c:v>
                </c:pt>
                <c:pt idx="81">
                  <c:v>228.79490000000001</c:v>
                </c:pt>
                <c:pt idx="82">
                  <c:v>234.9075</c:v>
                </c:pt>
                <c:pt idx="83">
                  <c:v>240.74010000000001</c:v>
                </c:pt>
                <c:pt idx="84">
                  <c:v>246.27529999999999</c:v>
                </c:pt>
                <c:pt idx="85">
                  <c:v>251.5737</c:v>
                </c:pt>
                <c:pt idx="86">
                  <c:v>256.26990000000001</c:v>
                </c:pt>
                <c:pt idx="87">
                  <c:v>260.59660000000002</c:v>
                </c:pt>
                <c:pt idx="88">
                  <c:v>264.51679999999999</c:v>
                </c:pt>
                <c:pt idx="89">
                  <c:v>268.00040000000001</c:v>
                </c:pt>
                <c:pt idx="90">
                  <c:v>271.07190000000003</c:v>
                </c:pt>
                <c:pt idx="91">
                  <c:v>273.6429</c:v>
                </c:pt>
                <c:pt idx="92">
                  <c:v>275.77109999999999</c:v>
                </c:pt>
                <c:pt idx="93">
                  <c:v>277.42270000000002</c:v>
                </c:pt>
                <c:pt idx="94">
                  <c:v>278.62099999999998</c:v>
                </c:pt>
                <c:pt idx="95">
                  <c:v>279.35140000000001</c:v>
                </c:pt>
                <c:pt idx="96">
                  <c:v>279.654</c:v>
                </c:pt>
                <c:pt idx="97">
                  <c:v>279.30709999999999</c:v>
                </c:pt>
                <c:pt idx="98">
                  <c:v>278.9042</c:v>
                </c:pt>
                <c:pt idx="99">
                  <c:v>277.81200000000001</c:v>
                </c:pt>
                <c:pt idx="100">
                  <c:v>276.27890000000002</c:v>
                </c:pt>
                <c:pt idx="101">
                  <c:v>274.26089999999999</c:v>
                </c:pt>
                <c:pt idx="102">
                  <c:v>271.84910000000002</c:v>
                </c:pt>
                <c:pt idx="103">
                  <c:v>268.93509999999998</c:v>
                </c:pt>
                <c:pt idx="104">
                  <c:v>265.44760000000002</c:v>
                </c:pt>
                <c:pt idx="105">
                  <c:v>261.69310000000002</c:v>
                </c:pt>
                <c:pt idx="106">
                  <c:v>257.4556</c:v>
                </c:pt>
                <c:pt idx="107">
                  <c:v>252.80260000000001</c:v>
                </c:pt>
                <c:pt idx="108">
                  <c:v>247.73269999999999</c:v>
                </c:pt>
                <c:pt idx="109">
                  <c:v>242.27799999999999</c:v>
                </c:pt>
                <c:pt idx="110">
                  <c:v>236.52529999999999</c:v>
                </c:pt>
                <c:pt idx="111">
                  <c:v>230.49959999999999</c:v>
                </c:pt>
                <c:pt idx="112">
                  <c:v>224.11060000000001</c:v>
                </c:pt>
                <c:pt idx="113">
                  <c:v>217.58949999999999</c:v>
                </c:pt>
                <c:pt idx="114">
                  <c:v>210.80959999999999</c:v>
                </c:pt>
                <c:pt idx="115">
                  <c:v>204.0232</c:v>
                </c:pt>
                <c:pt idx="116">
                  <c:v>197.04910000000001</c:v>
                </c:pt>
                <c:pt idx="117">
                  <c:v>190.08070000000001</c:v>
                </c:pt>
                <c:pt idx="118">
                  <c:v>182.9949</c:v>
                </c:pt>
                <c:pt idx="119">
                  <c:v>175.95169999999999</c:v>
                </c:pt>
                <c:pt idx="120">
                  <c:v>169.04679999999999</c:v>
                </c:pt>
                <c:pt idx="121">
                  <c:v>162.2242</c:v>
                </c:pt>
                <c:pt idx="122">
                  <c:v>155.44149999999999</c:v>
                </c:pt>
                <c:pt idx="123">
                  <c:v>148.9169</c:v>
                </c:pt>
                <c:pt idx="124">
                  <c:v>142.4939</c:v>
                </c:pt>
                <c:pt idx="125">
                  <c:v>136.2568</c:v>
                </c:pt>
                <c:pt idx="126">
                  <c:v>130.24170000000001</c:v>
                </c:pt>
                <c:pt idx="127">
                  <c:v>124.408</c:v>
                </c:pt>
                <c:pt idx="128">
                  <c:v>118.81659999999999</c:v>
                </c:pt>
                <c:pt idx="129">
                  <c:v>113.46080000000001</c:v>
                </c:pt>
                <c:pt idx="130">
                  <c:v>108.2303</c:v>
                </c:pt>
                <c:pt idx="131">
                  <c:v>103.2704</c:v>
                </c:pt>
                <c:pt idx="132">
                  <c:v>98.519679999999994</c:v>
                </c:pt>
                <c:pt idx="133">
                  <c:v>94.011200000000002</c:v>
                </c:pt>
                <c:pt idx="134">
                  <c:v>89.662729999999996</c:v>
                </c:pt>
                <c:pt idx="135">
                  <c:v>85.53689</c:v>
                </c:pt>
                <c:pt idx="136">
                  <c:v>81.622219999999999</c:v>
                </c:pt>
                <c:pt idx="137">
                  <c:v>77.885249999999999</c:v>
                </c:pt>
                <c:pt idx="138">
                  <c:v>74.340100000000007</c:v>
                </c:pt>
                <c:pt idx="139">
                  <c:v>70.947670000000002</c:v>
                </c:pt>
                <c:pt idx="140">
                  <c:v>67.736289999999997</c:v>
                </c:pt>
                <c:pt idx="141">
                  <c:v>64.672409999999999</c:v>
                </c:pt>
                <c:pt idx="142">
                  <c:v>61.767130000000002</c:v>
                </c:pt>
                <c:pt idx="143">
                  <c:v>59.011119999999998</c:v>
                </c:pt>
                <c:pt idx="144">
                  <c:v>56.411320000000003</c:v>
                </c:pt>
                <c:pt idx="145">
                  <c:v>53.930979999999998</c:v>
                </c:pt>
                <c:pt idx="146">
                  <c:v>51.577419999999996</c:v>
                </c:pt>
                <c:pt idx="147">
                  <c:v>49.379539999999999</c:v>
                </c:pt>
                <c:pt idx="148">
                  <c:v>47.21369</c:v>
                </c:pt>
                <c:pt idx="149">
                  <c:v>45.191310000000001</c:v>
                </c:pt>
                <c:pt idx="150">
                  <c:v>43.267409999999998</c:v>
                </c:pt>
                <c:pt idx="151">
                  <c:v>41.45355</c:v>
                </c:pt>
                <c:pt idx="152">
                  <c:v>39.734090000000002</c:v>
                </c:pt>
                <c:pt idx="153">
                  <c:v>38.072569999999999</c:v>
                </c:pt>
                <c:pt idx="154">
                  <c:v>36.510660000000001</c:v>
                </c:pt>
                <c:pt idx="155">
                  <c:v>35.020820000000001</c:v>
                </c:pt>
                <c:pt idx="156">
                  <c:v>33.609009999999998</c:v>
                </c:pt>
                <c:pt idx="157">
                  <c:v>32.267719999999997</c:v>
                </c:pt>
                <c:pt idx="158">
                  <c:v>30.986219999999999</c:v>
                </c:pt>
                <c:pt idx="159">
                  <c:v>29.764230000000001</c:v>
                </c:pt>
                <c:pt idx="160">
                  <c:v>28.602319999999999</c:v>
                </c:pt>
                <c:pt idx="161">
                  <c:v>27.488569999999999</c:v>
                </c:pt>
                <c:pt idx="162">
                  <c:v>26.448399999999999</c:v>
                </c:pt>
                <c:pt idx="163">
                  <c:v>25.439800000000002</c:v>
                </c:pt>
                <c:pt idx="164">
                  <c:v>24.475840000000002</c:v>
                </c:pt>
                <c:pt idx="165">
                  <c:v>23.551839999999999</c:v>
                </c:pt>
                <c:pt idx="166">
                  <c:v>22.695460000000001</c:v>
                </c:pt>
                <c:pt idx="167">
                  <c:v>21.84273</c:v>
                </c:pt>
                <c:pt idx="168">
                  <c:v>21.06137</c:v>
                </c:pt>
                <c:pt idx="169">
                  <c:v>20.302669999999999</c:v>
                </c:pt>
                <c:pt idx="170">
                  <c:v>19.568079999999998</c:v>
                </c:pt>
                <c:pt idx="171">
                  <c:v>18.875340000000001</c:v>
                </c:pt>
                <c:pt idx="172">
                  <c:v>18.199739999999998</c:v>
                </c:pt>
                <c:pt idx="173">
                  <c:v>17.570080000000001</c:v>
                </c:pt>
                <c:pt idx="174">
                  <c:v>16.96219</c:v>
                </c:pt>
                <c:pt idx="175">
                  <c:v>16.377880000000001</c:v>
                </c:pt>
                <c:pt idx="176">
                  <c:v>15.81546</c:v>
                </c:pt>
                <c:pt idx="177">
                  <c:v>15.287430000000001</c:v>
                </c:pt>
                <c:pt idx="178">
                  <c:v>14.77516</c:v>
                </c:pt>
                <c:pt idx="179">
                  <c:v>14.28435</c:v>
                </c:pt>
                <c:pt idx="180">
                  <c:v>13.812799999999999</c:v>
                </c:pt>
                <c:pt idx="181">
                  <c:v>13.360670000000001</c:v>
                </c:pt>
                <c:pt idx="182">
                  <c:v>12.92553</c:v>
                </c:pt>
                <c:pt idx="183">
                  <c:v>12.51225</c:v>
                </c:pt>
                <c:pt idx="184">
                  <c:v>12.10882</c:v>
                </c:pt>
                <c:pt idx="185">
                  <c:v>11.720789999999999</c:v>
                </c:pt>
                <c:pt idx="186">
                  <c:v>11.35619</c:v>
                </c:pt>
                <c:pt idx="187">
                  <c:v>11.000400000000001</c:v>
                </c:pt>
                <c:pt idx="188">
                  <c:v>10.667999999999999</c:v>
                </c:pt>
                <c:pt idx="189">
                  <c:v>10.33179</c:v>
                </c:pt>
                <c:pt idx="190">
                  <c:v>10.01792</c:v>
                </c:pt>
                <c:pt idx="191">
                  <c:v>9.7162659999999992</c:v>
                </c:pt>
                <c:pt idx="192">
                  <c:v>9.4273740000000004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0-4B65-B19C-D02C086FACA3}"/>
            </c:ext>
          </c:extLst>
        </c:ser>
        <c:ser>
          <c:idx val="3"/>
          <c:order val="3"/>
          <c:tx>
            <c:strRef>
              <c:f>'C:\Users\Aleks\Downloads\[VS 02.xlsx]10A'!$E$7</c:f>
              <c:strCache>
                <c:ptCount val="1"/>
                <c:pt idx="0">
                  <c:v>-48.59558309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02.xlsx]10A'!$E$8:$E$200</c:f>
              <c:numCache>
                <c:formatCode>General</c:formatCode>
                <c:ptCount val="193"/>
                <c:pt idx="0">
                  <c:v>9.4676829999999992</c:v>
                </c:pt>
                <c:pt idx="1">
                  <c:v>9.7421450000000007</c:v>
                </c:pt>
                <c:pt idx="2">
                  <c:v>10.02957</c:v>
                </c:pt>
                <c:pt idx="3">
                  <c:v>10.35746</c:v>
                </c:pt>
                <c:pt idx="4">
                  <c:v>10.697139999999999</c:v>
                </c:pt>
                <c:pt idx="5">
                  <c:v>11.0328</c:v>
                </c:pt>
                <c:pt idx="6">
                  <c:v>11.38585</c:v>
                </c:pt>
                <c:pt idx="7">
                  <c:v>11.75418</c:v>
                </c:pt>
                <c:pt idx="8">
                  <c:v>12.13326</c:v>
                </c:pt>
                <c:pt idx="9">
                  <c:v>12.53763</c:v>
                </c:pt>
                <c:pt idx="10">
                  <c:v>12.95425</c:v>
                </c:pt>
                <c:pt idx="11">
                  <c:v>13.38556</c:v>
                </c:pt>
                <c:pt idx="12">
                  <c:v>13.84568</c:v>
                </c:pt>
                <c:pt idx="13">
                  <c:v>14.311970000000001</c:v>
                </c:pt>
                <c:pt idx="14">
                  <c:v>14.800660000000001</c:v>
                </c:pt>
                <c:pt idx="15">
                  <c:v>15.30644</c:v>
                </c:pt>
                <c:pt idx="16">
                  <c:v>15.838760000000001</c:v>
                </c:pt>
                <c:pt idx="17">
                  <c:v>16.390619999999998</c:v>
                </c:pt>
                <c:pt idx="18">
                  <c:v>16.976739999999999</c:v>
                </c:pt>
                <c:pt idx="19">
                  <c:v>17.572330000000001</c:v>
                </c:pt>
                <c:pt idx="20">
                  <c:v>18.206939999999999</c:v>
                </c:pt>
                <c:pt idx="21">
                  <c:v>18.867439999999998</c:v>
                </c:pt>
                <c:pt idx="22">
                  <c:v>19.562639999999998</c:v>
                </c:pt>
                <c:pt idx="23">
                  <c:v>20.280519999999999</c:v>
                </c:pt>
                <c:pt idx="24">
                  <c:v>21.0337</c:v>
                </c:pt>
                <c:pt idx="25">
                  <c:v>21.832799999999999</c:v>
                </c:pt>
                <c:pt idx="26">
                  <c:v>22.655290000000001</c:v>
                </c:pt>
                <c:pt idx="27">
                  <c:v>23.529340000000001</c:v>
                </c:pt>
                <c:pt idx="28">
                  <c:v>24.423829999999999</c:v>
                </c:pt>
                <c:pt idx="29">
                  <c:v>25.3903</c:v>
                </c:pt>
                <c:pt idx="30">
                  <c:v>26.375489999999999</c:v>
                </c:pt>
                <c:pt idx="31">
                  <c:v>27.422440000000002</c:v>
                </c:pt>
                <c:pt idx="32">
                  <c:v>28.526029999999999</c:v>
                </c:pt>
                <c:pt idx="33">
                  <c:v>29.658570000000001</c:v>
                </c:pt>
                <c:pt idx="34">
                  <c:v>30.86861</c:v>
                </c:pt>
                <c:pt idx="35">
                  <c:v>32.153970000000001</c:v>
                </c:pt>
                <c:pt idx="36">
                  <c:v>33.472140000000003</c:v>
                </c:pt>
                <c:pt idx="37">
                  <c:v>34.880319999999998</c:v>
                </c:pt>
                <c:pt idx="38">
                  <c:v>36.345599999999997</c:v>
                </c:pt>
                <c:pt idx="39">
                  <c:v>37.892099999999999</c:v>
                </c:pt>
                <c:pt idx="40">
                  <c:v>39.517159999999997</c:v>
                </c:pt>
                <c:pt idx="41">
                  <c:v>41.229750000000003</c:v>
                </c:pt>
                <c:pt idx="42">
                  <c:v>43.02937</c:v>
                </c:pt>
                <c:pt idx="43">
                  <c:v>44.933419999999998</c:v>
                </c:pt>
                <c:pt idx="44">
                  <c:v>46.901020000000003</c:v>
                </c:pt>
                <c:pt idx="45">
                  <c:v>49.006500000000003</c:v>
                </c:pt>
                <c:pt idx="46">
                  <c:v>51.215200000000003</c:v>
                </c:pt>
                <c:pt idx="47">
                  <c:v>53.55585</c:v>
                </c:pt>
                <c:pt idx="48">
                  <c:v>55.992429999999999</c:v>
                </c:pt>
                <c:pt idx="49">
                  <c:v>58.543999999999997</c:v>
                </c:pt>
                <c:pt idx="50">
                  <c:v>61.268549999999998</c:v>
                </c:pt>
                <c:pt idx="51">
                  <c:v>64.138829999999999</c:v>
                </c:pt>
                <c:pt idx="52">
                  <c:v>67.139700000000005</c:v>
                </c:pt>
                <c:pt idx="53">
                  <c:v>70.309520000000006</c:v>
                </c:pt>
                <c:pt idx="54">
                  <c:v>73.652780000000007</c:v>
                </c:pt>
                <c:pt idx="55">
                  <c:v>77.153649999999999</c:v>
                </c:pt>
                <c:pt idx="56">
                  <c:v>80.847080000000005</c:v>
                </c:pt>
                <c:pt idx="57">
                  <c:v>84.71754</c:v>
                </c:pt>
                <c:pt idx="58">
                  <c:v>88.752560000000003</c:v>
                </c:pt>
                <c:pt idx="59">
                  <c:v>93.032439999999994</c:v>
                </c:pt>
                <c:pt idx="60">
                  <c:v>97.506460000000004</c:v>
                </c:pt>
                <c:pt idx="61">
                  <c:v>102.1904</c:v>
                </c:pt>
                <c:pt idx="62">
                  <c:v>107.092</c:v>
                </c:pt>
                <c:pt idx="63">
                  <c:v>112.18219999999999</c:v>
                </c:pt>
                <c:pt idx="64">
                  <c:v>117.50149999999999</c:v>
                </c:pt>
                <c:pt idx="65">
                  <c:v>123.0528</c:v>
                </c:pt>
                <c:pt idx="66">
                  <c:v>128.76750000000001</c:v>
                </c:pt>
                <c:pt idx="67">
                  <c:v>134.69919999999999</c:v>
                </c:pt>
                <c:pt idx="68">
                  <c:v>140.88480000000001</c:v>
                </c:pt>
                <c:pt idx="69">
                  <c:v>147.26050000000001</c:v>
                </c:pt>
                <c:pt idx="70">
                  <c:v>153.755</c:v>
                </c:pt>
                <c:pt idx="71">
                  <c:v>160.4271</c:v>
                </c:pt>
                <c:pt idx="72">
                  <c:v>167.21039999999999</c:v>
                </c:pt>
                <c:pt idx="73">
                  <c:v>174.02440000000001</c:v>
                </c:pt>
                <c:pt idx="74">
                  <c:v>181.0515</c:v>
                </c:pt>
                <c:pt idx="75">
                  <c:v>188.05410000000001</c:v>
                </c:pt>
                <c:pt idx="76">
                  <c:v>195.06909999999999</c:v>
                </c:pt>
                <c:pt idx="77">
                  <c:v>201.97569999999999</c:v>
                </c:pt>
                <c:pt idx="78">
                  <c:v>208.83170000000001</c:v>
                </c:pt>
                <c:pt idx="79">
                  <c:v>215.57570000000001</c:v>
                </c:pt>
                <c:pt idx="80">
                  <c:v>222.1747</c:v>
                </c:pt>
                <c:pt idx="81">
                  <c:v>228.53380000000001</c:v>
                </c:pt>
                <c:pt idx="82">
                  <c:v>234.6285</c:v>
                </c:pt>
                <c:pt idx="83">
                  <c:v>240.44739999999999</c:v>
                </c:pt>
                <c:pt idx="84">
                  <c:v>245.94800000000001</c:v>
                </c:pt>
                <c:pt idx="85">
                  <c:v>251.27690000000001</c:v>
                </c:pt>
                <c:pt idx="86">
                  <c:v>255.8828</c:v>
                </c:pt>
                <c:pt idx="87">
                  <c:v>260.25749999999999</c:v>
                </c:pt>
                <c:pt idx="88">
                  <c:v>264.1472</c:v>
                </c:pt>
                <c:pt idx="89">
                  <c:v>267.5967</c:v>
                </c:pt>
                <c:pt idx="90">
                  <c:v>270.67610000000002</c:v>
                </c:pt>
                <c:pt idx="91">
                  <c:v>273.25099999999998</c:v>
                </c:pt>
                <c:pt idx="92">
                  <c:v>275.416</c:v>
                </c:pt>
                <c:pt idx="93">
                  <c:v>277.03300000000002</c:v>
                </c:pt>
                <c:pt idx="94">
                  <c:v>278.24160000000001</c:v>
                </c:pt>
                <c:pt idx="95">
                  <c:v>278.98989999999998</c:v>
                </c:pt>
                <c:pt idx="96">
                  <c:v>279.24700000000001</c:v>
                </c:pt>
                <c:pt idx="97">
                  <c:v>279.07769999999999</c:v>
                </c:pt>
                <c:pt idx="98">
                  <c:v>278.5446</c:v>
                </c:pt>
                <c:pt idx="99">
                  <c:v>277.45949999999999</c:v>
                </c:pt>
                <c:pt idx="100">
                  <c:v>275.98020000000002</c:v>
                </c:pt>
                <c:pt idx="101">
                  <c:v>273.88979999999998</c:v>
                </c:pt>
                <c:pt idx="102">
                  <c:v>271.45310000000001</c:v>
                </c:pt>
                <c:pt idx="103">
                  <c:v>268.60059999999999</c:v>
                </c:pt>
                <c:pt idx="104">
                  <c:v>265.13839999999999</c:v>
                </c:pt>
                <c:pt idx="105">
                  <c:v>261.38619999999997</c:v>
                </c:pt>
                <c:pt idx="106">
                  <c:v>257.20530000000002</c:v>
                </c:pt>
                <c:pt idx="107">
                  <c:v>252.54920000000001</c:v>
                </c:pt>
                <c:pt idx="108">
                  <c:v>247.50309999999999</c:v>
                </c:pt>
                <c:pt idx="109">
                  <c:v>242.07400000000001</c:v>
                </c:pt>
                <c:pt idx="110">
                  <c:v>236.34360000000001</c:v>
                </c:pt>
                <c:pt idx="111">
                  <c:v>230.30459999999999</c:v>
                </c:pt>
                <c:pt idx="112">
                  <c:v>224.01490000000001</c:v>
                </c:pt>
                <c:pt idx="113">
                  <c:v>217.4408</c:v>
                </c:pt>
                <c:pt idx="114">
                  <c:v>210.70840000000001</c:v>
                </c:pt>
                <c:pt idx="115">
                  <c:v>203.95419999999999</c:v>
                </c:pt>
                <c:pt idx="116">
                  <c:v>197.02590000000001</c:v>
                </c:pt>
                <c:pt idx="117">
                  <c:v>190.0976</c:v>
                </c:pt>
                <c:pt idx="118">
                  <c:v>183.02709999999999</c:v>
                </c:pt>
                <c:pt idx="119">
                  <c:v>175.98419999999999</c:v>
                </c:pt>
                <c:pt idx="120">
                  <c:v>169.0821</c:v>
                </c:pt>
                <c:pt idx="121">
                  <c:v>162.31059999999999</c:v>
                </c:pt>
                <c:pt idx="122">
                  <c:v>155.5513</c:v>
                </c:pt>
                <c:pt idx="123">
                  <c:v>149.0367</c:v>
                </c:pt>
                <c:pt idx="124">
                  <c:v>142.61930000000001</c:v>
                </c:pt>
                <c:pt idx="125">
                  <c:v>136.41139999999999</c:v>
                </c:pt>
                <c:pt idx="126">
                  <c:v>130.39320000000001</c:v>
                </c:pt>
                <c:pt idx="127">
                  <c:v>124.5733</c:v>
                </c:pt>
                <c:pt idx="128">
                  <c:v>118.98820000000001</c:v>
                </c:pt>
                <c:pt idx="129">
                  <c:v>113.6155</c:v>
                </c:pt>
                <c:pt idx="130">
                  <c:v>108.4092</c:v>
                </c:pt>
                <c:pt idx="131">
                  <c:v>103.4556</c:v>
                </c:pt>
                <c:pt idx="132">
                  <c:v>98.695689999999999</c:v>
                </c:pt>
                <c:pt idx="133">
                  <c:v>94.171689999999998</c:v>
                </c:pt>
                <c:pt idx="134">
                  <c:v>89.834460000000007</c:v>
                </c:pt>
                <c:pt idx="135">
                  <c:v>85.708839999999995</c:v>
                </c:pt>
                <c:pt idx="136">
                  <c:v>81.792569999999998</c:v>
                </c:pt>
                <c:pt idx="137">
                  <c:v>78.046520000000001</c:v>
                </c:pt>
                <c:pt idx="138">
                  <c:v>74.495069999999998</c:v>
                </c:pt>
                <c:pt idx="139">
                  <c:v>71.107399999999998</c:v>
                </c:pt>
                <c:pt idx="140">
                  <c:v>67.888589999999994</c:v>
                </c:pt>
                <c:pt idx="141">
                  <c:v>64.820750000000004</c:v>
                </c:pt>
                <c:pt idx="142">
                  <c:v>61.919170000000001</c:v>
                </c:pt>
                <c:pt idx="143">
                  <c:v>59.141190000000002</c:v>
                </c:pt>
                <c:pt idx="144">
                  <c:v>56.540179999999999</c:v>
                </c:pt>
                <c:pt idx="145">
                  <c:v>54.054879999999997</c:v>
                </c:pt>
                <c:pt idx="146">
                  <c:v>51.698880000000003</c:v>
                </c:pt>
                <c:pt idx="147">
                  <c:v>49.497480000000003</c:v>
                </c:pt>
                <c:pt idx="148">
                  <c:v>47.325240000000001</c:v>
                </c:pt>
                <c:pt idx="149">
                  <c:v>45.309150000000002</c:v>
                </c:pt>
                <c:pt idx="150">
                  <c:v>43.37735</c:v>
                </c:pt>
                <c:pt idx="151">
                  <c:v>41.56015</c:v>
                </c:pt>
                <c:pt idx="152">
                  <c:v>39.833919999999999</c:v>
                </c:pt>
                <c:pt idx="153">
                  <c:v>38.165640000000003</c:v>
                </c:pt>
                <c:pt idx="154">
                  <c:v>36.603059999999999</c:v>
                </c:pt>
                <c:pt idx="155">
                  <c:v>35.101309999999998</c:v>
                </c:pt>
                <c:pt idx="156">
                  <c:v>33.68018</c:v>
                </c:pt>
                <c:pt idx="157">
                  <c:v>32.345970000000001</c:v>
                </c:pt>
                <c:pt idx="158">
                  <c:v>31.05978</c:v>
                </c:pt>
                <c:pt idx="159">
                  <c:v>29.833490000000001</c:v>
                </c:pt>
                <c:pt idx="160">
                  <c:v>28.663250000000001</c:v>
                </c:pt>
                <c:pt idx="161">
                  <c:v>27.5503</c:v>
                </c:pt>
                <c:pt idx="162">
                  <c:v>26.51172</c:v>
                </c:pt>
                <c:pt idx="163">
                  <c:v>25.49474</c:v>
                </c:pt>
                <c:pt idx="164">
                  <c:v>24.529350000000001</c:v>
                </c:pt>
                <c:pt idx="165">
                  <c:v>23.61609</c:v>
                </c:pt>
                <c:pt idx="166">
                  <c:v>22.741540000000001</c:v>
                </c:pt>
                <c:pt idx="167">
                  <c:v>21.90362</c:v>
                </c:pt>
                <c:pt idx="168">
                  <c:v>21.10718</c:v>
                </c:pt>
                <c:pt idx="169">
                  <c:v>20.34807</c:v>
                </c:pt>
                <c:pt idx="170">
                  <c:v>19.61421</c:v>
                </c:pt>
                <c:pt idx="171">
                  <c:v>18.91508</c:v>
                </c:pt>
                <c:pt idx="172">
                  <c:v>18.242540000000002</c:v>
                </c:pt>
                <c:pt idx="173">
                  <c:v>17.623950000000001</c:v>
                </c:pt>
                <c:pt idx="174">
                  <c:v>17.0001</c:v>
                </c:pt>
                <c:pt idx="175">
                  <c:v>16.420839999999998</c:v>
                </c:pt>
                <c:pt idx="176">
                  <c:v>15.85398</c:v>
                </c:pt>
                <c:pt idx="177">
                  <c:v>15.31809</c:v>
                </c:pt>
                <c:pt idx="178">
                  <c:v>14.807980000000001</c:v>
                </c:pt>
                <c:pt idx="179">
                  <c:v>14.31456</c:v>
                </c:pt>
                <c:pt idx="180">
                  <c:v>13.84328</c:v>
                </c:pt>
                <c:pt idx="181">
                  <c:v>13.386850000000001</c:v>
                </c:pt>
                <c:pt idx="182">
                  <c:v>12.956289999999999</c:v>
                </c:pt>
                <c:pt idx="183">
                  <c:v>12.53905</c:v>
                </c:pt>
                <c:pt idx="184">
                  <c:v>12.13724</c:v>
                </c:pt>
                <c:pt idx="185">
                  <c:v>11.74911</c:v>
                </c:pt>
                <c:pt idx="186">
                  <c:v>11.380549999999999</c:v>
                </c:pt>
                <c:pt idx="187">
                  <c:v>11.02473</c:v>
                </c:pt>
                <c:pt idx="188">
                  <c:v>10.6997</c:v>
                </c:pt>
                <c:pt idx="189">
                  <c:v>10.35492</c:v>
                </c:pt>
                <c:pt idx="190">
                  <c:v>10.0387</c:v>
                </c:pt>
                <c:pt idx="191">
                  <c:v>9.7424900000000001</c:v>
                </c:pt>
                <c:pt idx="192">
                  <c:v>9.4444420000000004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0-4B65-B19C-D02C086FACA3}"/>
            </c:ext>
          </c:extLst>
        </c:ser>
        <c:ser>
          <c:idx val="4"/>
          <c:order val="4"/>
          <c:tx>
            <c:strRef>
              <c:f>'C:\Users\Aleks\Downloads\[VS 02.xlsx]10A'!$F$7</c:f>
              <c:strCache>
                <c:ptCount val="1"/>
                <c:pt idx="0">
                  <c:v>-39.11364952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02.xlsx]10A'!$F$8:$F$200</c:f>
              <c:numCache>
                <c:formatCode>General</c:formatCode>
                <c:ptCount val="193"/>
                <c:pt idx="0">
                  <c:v>9.5345099999999992</c:v>
                </c:pt>
                <c:pt idx="1">
                  <c:v>9.815372</c:v>
                </c:pt>
                <c:pt idx="2">
                  <c:v>10.103120000000001</c:v>
                </c:pt>
                <c:pt idx="3">
                  <c:v>10.42103</c:v>
                </c:pt>
                <c:pt idx="4">
                  <c:v>10.75948</c:v>
                </c:pt>
                <c:pt idx="5">
                  <c:v>11.094239999999999</c:v>
                </c:pt>
                <c:pt idx="6">
                  <c:v>11.45467</c:v>
                </c:pt>
                <c:pt idx="7">
                  <c:v>11.818479999999999</c:v>
                </c:pt>
                <c:pt idx="8">
                  <c:v>12.195460000000001</c:v>
                </c:pt>
                <c:pt idx="9">
                  <c:v>12.59666</c:v>
                </c:pt>
                <c:pt idx="10">
                  <c:v>13.019970000000001</c:v>
                </c:pt>
                <c:pt idx="11">
                  <c:v>13.44767</c:v>
                </c:pt>
                <c:pt idx="12">
                  <c:v>13.904489999999999</c:v>
                </c:pt>
                <c:pt idx="13">
                  <c:v>14.372120000000001</c:v>
                </c:pt>
                <c:pt idx="14">
                  <c:v>14.861330000000001</c:v>
                </c:pt>
                <c:pt idx="15">
                  <c:v>15.36753</c:v>
                </c:pt>
                <c:pt idx="16">
                  <c:v>15.908609999999999</c:v>
                </c:pt>
                <c:pt idx="17">
                  <c:v>16.45682</c:v>
                </c:pt>
                <c:pt idx="18">
                  <c:v>17.035889999999998</c:v>
                </c:pt>
                <c:pt idx="19">
                  <c:v>17.638339999999999</c:v>
                </c:pt>
                <c:pt idx="20">
                  <c:v>18.27007</c:v>
                </c:pt>
                <c:pt idx="21">
                  <c:v>18.936360000000001</c:v>
                </c:pt>
                <c:pt idx="22">
                  <c:v>19.627780000000001</c:v>
                </c:pt>
                <c:pt idx="23">
                  <c:v>20.349869999999999</c:v>
                </c:pt>
                <c:pt idx="24">
                  <c:v>21.10707</c:v>
                </c:pt>
                <c:pt idx="25">
                  <c:v>21.9057</c:v>
                </c:pt>
                <c:pt idx="26">
                  <c:v>22.73237</c:v>
                </c:pt>
                <c:pt idx="27">
                  <c:v>23.60277</c:v>
                </c:pt>
                <c:pt idx="28">
                  <c:v>24.493870000000001</c:v>
                </c:pt>
                <c:pt idx="29">
                  <c:v>25.46828</c:v>
                </c:pt>
                <c:pt idx="30">
                  <c:v>26.454090000000001</c:v>
                </c:pt>
                <c:pt idx="31">
                  <c:v>27.50188</c:v>
                </c:pt>
                <c:pt idx="32">
                  <c:v>28.599689999999999</c:v>
                </c:pt>
                <c:pt idx="33">
                  <c:v>29.721070000000001</c:v>
                </c:pt>
                <c:pt idx="34">
                  <c:v>30.955819999999999</c:v>
                </c:pt>
                <c:pt idx="35">
                  <c:v>32.232849999999999</c:v>
                </c:pt>
                <c:pt idx="36">
                  <c:v>33.55742</c:v>
                </c:pt>
                <c:pt idx="37">
                  <c:v>34.96707</c:v>
                </c:pt>
                <c:pt idx="38">
                  <c:v>36.438890000000001</c:v>
                </c:pt>
                <c:pt idx="39">
                  <c:v>37.9788</c:v>
                </c:pt>
                <c:pt idx="40">
                  <c:v>39.60971</c:v>
                </c:pt>
                <c:pt idx="41">
                  <c:v>41.320210000000003</c:v>
                </c:pt>
                <c:pt idx="42">
                  <c:v>43.130839999999999</c:v>
                </c:pt>
                <c:pt idx="43">
                  <c:v>45.029829999999997</c:v>
                </c:pt>
                <c:pt idx="44">
                  <c:v>47.00094</c:v>
                </c:pt>
                <c:pt idx="45">
                  <c:v>49.106430000000003</c:v>
                </c:pt>
                <c:pt idx="46">
                  <c:v>51.318800000000003</c:v>
                </c:pt>
                <c:pt idx="47">
                  <c:v>53.666150000000002</c:v>
                </c:pt>
                <c:pt idx="48">
                  <c:v>56.103839999999998</c:v>
                </c:pt>
                <c:pt idx="49">
                  <c:v>58.62285</c:v>
                </c:pt>
                <c:pt idx="50">
                  <c:v>61.389069999999997</c:v>
                </c:pt>
                <c:pt idx="51">
                  <c:v>64.254109999999997</c:v>
                </c:pt>
                <c:pt idx="52">
                  <c:v>67.260530000000003</c:v>
                </c:pt>
                <c:pt idx="53">
                  <c:v>70.436430000000001</c:v>
                </c:pt>
                <c:pt idx="54">
                  <c:v>73.772779999999997</c:v>
                </c:pt>
                <c:pt idx="55">
                  <c:v>77.275180000000006</c:v>
                </c:pt>
                <c:pt idx="56">
                  <c:v>80.971909999999994</c:v>
                </c:pt>
                <c:pt idx="57">
                  <c:v>84.845969999999994</c:v>
                </c:pt>
                <c:pt idx="58">
                  <c:v>88.867769999999993</c:v>
                </c:pt>
                <c:pt idx="59">
                  <c:v>93.152559999999994</c:v>
                </c:pt>
                <c:pt idx="60">
                  <c:v>97.629480000000001</c:v>
                </c:pt>
                <c:pt idx="61">
                  <c:v>102.3104</c:v>
                </c:pt>
                <c:pt idx="62">
                  <c:v>107.19499999999999</c:v>
                </c:pt>
                <c:pt idx="63">
                  <c:v>112.2871</c:v>
                </c:pt>
                <c:pt idx="64">
                  <c:v>117.6044</c:v>
                </c:pt>
                <c:pt idx="65">
                  <c:v>123.1498</c:v>
                </c:pt>
                <c:pt idx="66">
                  <c:v>128.88929999999999</c:v>
                </c:pt>
                <c:pt idx="67">
                  <c:v>134.7971</c:v>
                </c:pt>
                <c:pt idx="68">
                  <c:v>140.95820000000001</c:v>
                </c:pt>
                <c:pt idx="69">
                  <c:v>147.31610000000001</c:v>
                </c:pt>
                <c:pt idx="70">
                  <c:v>153.78120000000001</c:v>
                </c:pt>
                <c:pt idx="71">
                  <c:v>160.43469999999999</c:v>
                </c:pt>
                <c:pt idx="72">
                  <c:v>167.20240000000001</c:v>
                </c:pt>
                <c:pt idx="73">
                  <c:v>174.02959999999999</c:v>
                </c:pt>
                <c:pt idx="74">
                  <c:v>181.0478</c:v>
                </c:pt>
                <c:pt idx="75">
                  <c:v>188.00460000000001</c:v>
                </c:pt>
                <c:pt idx="76">
                  <c:v>195.0239</c:v>
                </c:pt>
                <c:pt idx="77">
                  <c:v>201.9067</c:v>
                </c:pt>
                <c:pt idx="78">
                  <c:v>208.73759999999999</c:v>
                </c:pt>
                <c:pt idx="79">
                  <c:v>215.55179999999999</c:v>
                </c:pt>
                <c:pt idx="80">
                  <c:v>222.03360000000001</c:v>
                </c:pt>
                <c:pt idx="81">
                  <c:v>228.38149999999999</c:v>
                </c:pt>
                <c:pt idx="82">
                  <c:v>234.46260000000001</c:v>
                </c:pt>
                <c:pt idx="83">
                  <c:v>240.27510000000001</c:v>
                </c:pt>
                <c:pt idx="84">
                  <c:v>245.76</c:v>
                </c:pt>
                <c:pt idx="85">
                  <c:v>251.07239999999999</c:v>
                </c:pt>
                <c:pt idx="86">
                  <c:v>255.6215</c:v>
                </c:pt>
                <c:pt idx="87">
                  <c:v>260.03750000000002</c:v>
                </c:pt>
                <c:pt idx="88">
                  <c:v>263.91359999999997</c:v>
                </c:pt>
                <c:pt idx="89">
                  <c:v>267.33019999999999</c:v>
                </c:pt>
                <c:pt idx="90">
                  <c:v>270.4332</c:v>
                </c:pt>
                <c:pt idx="91">
                  <c:v>272.97800000000001</c:v>
                </c:pt>
                <c:pt idx="92">
                  <c:v>275.19729999999998</c:v>
                </c:pt>
                <c:pt idx="93">
                  <c:v>276.80739999999997</c:v>
                </c:pt>
                <c:pt idx="94">
                  <c:v>278.0138</c:v>
                </c:pt>
                <c:pt idx="95">
                  <c:v>278.786</c:v>
                </c:pt>
                <c:pt idx="96">
                  <c:v>279.02690000000001</c:v>
                </c:pt>
                <c:pt idx="97">
                  <c:v>278.96640000000002</c:v>
                </c:pt>
                <c:pt idx="98">
                  <c:v>278.32560000000001</c:v>
                </c:pt>
                <c:pt idx="99">
                  <c:v>277.24009999999998</c:v>
                </c:pt>
                <c:pt idx="100">
                  <c:v>275.79430000000002</c:v>
                </c:pt>
                <c:pt idx="101">
                  <c:v>273.70299999999997</c:v>
                </c:pt>
                <c:pt idx="102">
                  <c:v>271.2611</c:v>
                </c:pt>
                <c:pt idx="103">
                  <c:v>268.37220000000002</c:v>
                </c:pt>
                <c:pt idx="104">
                  <c:v>265.00540000000001</c:v>
                </c:pt>
                <c:pt idx="105">
                  <c:v>261.26220000000001</c:v>
                </c:pt>
                <c:pt idx="106">
                  <c:v>257.1026</c:v>
                </c:pt>
                <c:pt idx="107">
                  <c:v>252.46080000000001</c:v>
                </c:pt>
                <c:pt idx="108">
                  <c:v>247.42429999999999</c:v>
                </c:pt>
                <c:pt idx="109">
                  <c:v>242.03190000000001</c:v>
                </c:pt>
                <c:pt idx="110">
                  <c:v>236.31790000000001</c:v>
                </c:pt>
                <c:pt idx="111">
                  <c:v>230.26480000000001</c:v>
                </c:pt>
                <c:pt idx="112">
                  <c:v>224.06270000000001</c:v>
                </c:pt>
                <c:pt idx="113">
                  <c:v>217.45330000000001</c:v>
                </c:pt>
                <c:pt idx="114">
                  <c:v>210.80099999999999</c:v>
                </c:pt>
                <c:pt idx="115">
                  <c:v>204.01519999999999</c:v>
                </c:pt>
                <c:pt idx="116">
                  <c:v>197.10499999999999</c:v>
                </c:pt>
                <c:pt idx="117">
                  <c:v>190.22409999999999</c:v>
                </c:pt>
                <c:pt idx="118">
                  <c:v>183.15100000000001</c:v>
                </c:pt>
                <c:pt idx="119">
                  <c:v>176.14320000000001</c:v>
                </c:pt>
                <c:pt idx="120">
                  <c:v>169.24520000000001</c:v>
                </c:pt>
                <c:pt idx="121">
                  <c:v>162.4965</c:v>
                </c:pt>
                <c:pt idx="122">
                  <c:v>155.78399999999999</c:v>
                </c:pt>
                <c:pt idx="123">
                  <c:v>149.2509</c:v>
                </c:pt>
                <c:pt idx="124">
                  <c:v>142.82919999999999</c:v>
                </c:pt>
                <c:pt idx="125">
                  <c:v>136.65620000000001</c:v>
                </c:pt>
                <c:pt idx="126">
                  <c:v>130.63</c:v>
                </c:pt>
                <c:pt idx="127">
                  <c:v>124.8279</c:v>
                </c:pt>
                <c:pt idx="128">
                  <c:v>119.2316</c:v>
                </c:pt>
                <c:pt idx="129">
                  <c:v>113.77630000000001</c:v>
                </c:pt>
                <c:pt idx="130">
                  <c:v>108.6555</c:v>
                </c:pt>
                <c:pt idx="131">
                  <c:v>103.69750000000001</c:v>
                </c:pt>
                <c:pt idx="132">
                  <c:v>98.938010000000006</c:v>
                </c:pt>
                <c:pt idx="133">
                  <c:v>94.412570000000002</c:v>
                </c:pt>
                <c:pt idx="134">
                  <c:v>90.077489999999997</c:v>
                </c:pt>
                <c:pt idx="135">
                  <c:v>85.955730000000003</c:v>
                </c:pt>
                <c:pt idx="136">
                  <c:v>82.024789999999996</c:v>
                </c:pt>
                <c:pt idx="137">
                  <c:v>78.279910000000001</c:v>
                </c:pt>
                <c:pt idx="138">
                  <c:v>74.723699999999994</c:v>
                </c:pt>
                <c:pt idx="139">
                  <c:v>71.327100000000002</c:v>
                </c:pt>
                <c:pt idx="140">
                  <c:v>68.114559999999997</c:v>
                </c:pt>
                <c:pt idx="141">
                  <c:v>65.037260000000003</c:v>
                </c:pt>
                <c:pt idx="142">
                  <c:v>62.135280000000002</c:v>
                </c:pt>
                <c:pt idx="143">
                  <c:v>59.350409999999997</c:v>
                </c:pt>
                <c:pt idx="144">
                  <c:v>56.739229999999999</c:v>
                </c:pt>
                <c:pt idx="145">
                  <c:v>54.247639999999997</c:v>
                </c:pt>
                <c:pt idx="146">
                  <c:v>51.884520000000002</c:v>
                </c:pt>
                <c:pt idx="147">
                  <c:v>49.659799999999997</c:v>
                </c:pt>
                <c:pt idx="148">
                  <c:v>47.500230000000002</c:v>
                </c:pt>
                <c:pt idx="149">
                  <c:v>45.473089999999999</c:v>
                </c:pt>
                <c:pt idx="150">
                  <c:v>43.545870000000001</c:v>
                </c:pt>
                <c:pt idx="151">
                  <c:v>41.720779999999998</c:v>
                </c:pt>
                <c:pt idx="152">
                  <c:v>39.994459999999997</c:v>
                </c:pt>
                <c:pt idx="153">
                  <c:v>38.335790000000003</c:v>
                </c:pt>
                <c:pt idx="154">
                  <c:v>36.751809999999999</c:v>
                </c:pt>
                <c:pt idx="155">
                  <c:v>35.259920000000001</c:v>
                </c:pt>
                <c:pt idx="156">
                  <c:v>33.817309999999999</c:v>
                </c:pt>
                <c:pt idx="157">
                  <c:v>32.486020000000003</c:v>
                </c:pt>
                <c:pt idx="158">
                  <c:v>31.19547</c:v>
                </c:pt>
                <c:pt idx="159">
                  <c:v>29.96332</c:v>
                </c:pt>
                <c:pt idx="160">
                  <c:v>28.793220000000002</c:v>
                </c:pt>
                <c:pt idx="161">
                  <c:v>27.69237</c:v>
                </c:pt>
                <c:pt idx="162">
                  <c:v>26.6401</c:v>
                </c:pt>
                <c:pt idx="163">
                  <c:v>25.60999</c:v>
                </c:pt>
                <c:pt idx="164">
                  <c:v>24.65953</c:v>
                </c:pt>
                <c:pt idx="165">
                  <c:v>23.738119999999999</c:v>
                </c:pt>
                <c:pt idx="166">
                  <c:v>22.858529999999998</c:v>
                </c:pt>
                <c:pt idx="167">
                  <c:v>22.021750000000001</c:v>
                </c:pt>
                <c:pt idx="168">
                  <c:v>21.22439</c:v>
                </c:pt>
                <c:pt idx="169">
                  <c:v>20.45853</c:v>
                </c:pt>
                <c:pt idx="170">
                  <c:v>19.726369999999999</c:v>
                </c:pt>
                <c:pt idx="171">
                  <c:v>19.020869999999999</c:v>
                </c:pt>
                <c:pt idx="172">
                  <c:v>18.356069999999999</c:v>
                </c:pt>
                <c:pt idx="173">
                  <c:v>17.739350000000002</c:v>
                </c:pt>
                <c:pt idx="174">
                  <c:v>17.10698</c:v>
                </c:pt>
                <c:pt idx="175">
                  <c:v>16.52064</c:v>
                </c:pt>
                <c:pt idx="176">
                  <c:v>15.95988</c:v>
                </c:pt>
                <c:pt idx="177">
                  <c:v>15.4229</c:v>
                </c:pt>
                <c:pt idx="178">
                  <c:v>14.90884</c:v>
                </c:pt>
                <c:pt idx="179">
                  <c:v>14.42127</c:v>
                </c:pt>
                <c:pt idx="180">
                  <c:v>13.93905</c:v>
                </c:pt>
                <c:pt idx="181">
                  <c:v>13.48789</c:v>
                </c:pt>
                <c:pt idx="182">
                  <c:v>13.05044</c:v>
                </c:pt>
                <c:pt idx="183">
                  <c:v>12.63214</c:v>
                </c:pt>
                <c:pt idx="184">
                  <c:v>12.233180000000001</c:v>
                </c:pt>
                <c:pt idx="185">
                  <c:v>11.84352</c:v>
                </c:pt>
                <c:pt idx="186">
                  <c:v>11.4749</c:v>
                </c:pt>
                <c:pt idx="187">
                  <c:v>11.119450000000001</c:v>
                </c:pt>
                <c:pt idx="188">
                  <c:v>10.78528</c:v>
                </c:pt>
                <c:pt idx="189">
                  <c:v>10.44308</c:v>
                </c:pt>
                <c:pt idx="190">
                  <c:v>10.13156</c:v>
                </c:pt>
                <c:pt idx="191">
                  <c:v>9.8356499999999993</c:v>
                </c:pt>
                <c:pt idx="192">
                  <c:v>9.5374770000000009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0-4B65-B19C-D02C086FACA3}"/>
            </c:ext>
          </c:extLst>
        </c:ser>
        <c:ser>
          <c:idx val="5"/>
          <c:order val="5"/>
          <c:tx>
            <c:strRef>
              <c:f>'C:\Users\Aleks\Downloads\[VS 02.xlsx]10A'!$G$7</c:f>
              <c:strCache>
                <c:ptCount val="1"/>
                <c:pt idx="0">
                  <c:v>-29.59854893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02.xlsx]10A'!$G$8:$G$200</c:f>
              <c:numCache>
                <c:formatCode>General</c:formatCode>
                <c:ptCount val="193"/>
                <c:pt idx="0">
                  <c:v>9.4426579999999998</c:v>
                </c:pt>
                <c:pt idx="1">
                  <c:v>9.7200710000000008</c:v>
                </c:pt>
                <c:pt idx="2">
                  <c:v>10.01967</c:v>
                </c:pt>
                <c:pt idx="3">
                  <c:v>10.336779999999999</c:v>
                </c:pt>
                <c:pt idx="4">
                  <c:v>10.67229</c:v>
                </c:pt>
                <c:pt idx="5">
                  <c:v>11.009209999999999</c:v>
                </c:pt>
                <c:pt idx="6">
                  <c:v>11.362109999999999</c:v>
                </c:pt>
                <c:pt idx="7">
                  <c:v>11.73748</c:v>
                </c:pt>
                <c:pt idx="8">
                  <c:v>12.123329999999999</c:v>
                </c:pt>
                <c:pt idx="9">
                  <c:v>12.524760000000001</c:v>
                </c:pt>
                <c:pt idx="10">
                  <c:v>12.944599999999999</c:v>
                </c:pt>
                <c:pt idx="11">
                  <c:v>13.372210000000001</c:v>
                </c:pt>
                <c:pt idx="12">
                  <c:v>13.834239999999999</c:v>
                </c:pt>
                <c:pt idx="13">
                  <c:v>14.3004</c:v>
                </c:pt>
                <c:pt idx="14">
                  <c:v>14.79335</c:v>
                </c:pt>
                <c:pt idx="15">
                  <c:v>15.304410000000001</c:v>
                </c:pt>
                <c:pt idx="16">
                  <c:v>15.84366</c:v>
                </c:pt>
                <c:pt idx="17">
                  <c:v>16.39368</c:v>
                </c:pt>
                <c:pt idx="18">
                  <c:v>16.983059999999998</c:v>
                </c:pt>
                <c:pt idx="19">
                  <c:v>17.586500000000001</c:v>
                </c:pt>
                <c:pt idx="20">
                  <c:v>18.221530000000001</c:v>
                </c:pt>
                <c:pt idx="21">
                  <c:v>18.88719</c:v>
                </c:pt>
                <c:pt idx="22">
                  <c:v>19.583220000000001</c:v>
                </c:pt>
                <c:pt idx="23">
                  <c:v>20.301870000000001</c:v>
                </c:pt>
                <c:pt idx="24">
                  <c:v>21.062380000000001</c:v>
                </c:pt>
                <c:pt idx="25">
                  <c:v>21.865010000000002</c:v>
                </c:pt>
                <c:pt idx="26">
                  <c:v>22.685839999999999</c:v>
                </c:pt>
                <c:pt idx="27">
                  <c:v>23.556339999999999</c:v>
                </c:pt>
                <c:pt idx="28">
                  <c:v>24.460280000000001</c:v>
                </c:pt>
                <c:pt idx="29">
                  <c:v>25.4224</c:v>
                </c:pt>
                <c:pt idx="30">
                  <c:v>26.419509999999999</c:v>
                </c:pt>
                <c:pt idx="31">
                  <c:v>27.472480000000001</c:v>
                </c:pt>
                <c:pt idx="32">
                  <c:v>28.574750000000002</c:v>
                </c:pt>
                <c:pt idx="33">
                  <c:v>29.688510000000001</c:v>
                </c:pt>
                <c:pt idx="34">
                  <c:v>30.935500000000001</c:v>
                </c:pt>
                <c:pt idx="35">
                  <c:v>32.201300000000003</c:v>
                </c:pt>
                <c:pt idx="36">
                  <c:v>33.537840000000003</c:v>
                </c:pt>
                <c:pt idx="37">
                  <c:v>34.94256</c:v>
                </c:pt>
                <c:pt idx="38">
                  <c:v>36.420720000000003</c:v>
                </c:pt>
                <c:pt idx="39">
                  <c:v>37.967959999999998</c:v>
                </c:pt>
                <c:pt idx="40">
                  <c:v>39.599670000000003</c:v>
                </c:pt>
                <c:pt idx="41">
                  <c:v>41.313809999999997</c:v>
                </c:pt>
                <c:pt idx="42">
                  <c:v>43.122419999999998</c:v>
                </c:pt>
                <c:pt idx="43">
                  <c:v>45.025689999999997</c:v>
                </c:pt>
                <c:pt idx="44">
                  <c:v>47.004869999999997</c:v>
                </c:pt>
                <c:pt idx="45">
                  <c:v>49.112639999999999</c:v>
                </c:pt>
                <c:pt idx="46">
                  <c:v>51.323889999999999</c:v>
                </c:pt>
                <c:pt idx="47">
                  <c:v>53.673430000000003</c:v>
                </c:pt>
                <c:pt idx="48">
                  <c:v>56.118540000000003</c:v>
                </c:pt>
                <c:pt idx="49">
                  <c:v>58.616709999999998</c:v>
                </c:pt>
                <c:pt idx="50">
                  <c:v>61.412860000000002</c:v>
                </c:pt>
                <c:pt idx="51">
                  <c:v>64.285740000000004</c:v>
                </c:pt>
                <c:pt idx="52">
                  <c:v>67.29374</c:v>
                </c:pt>
                <c:pt idx="53">
                  <c:v>70.471109999999996</c:v>
                </c:pt>
                <c:pt idx="54">
                  <c:v>73.803640000000001</c:v>
                </c:pt>
                <c:pt idx="55">
                  <c:v>77.303359999999998</c:v>
                </c:pt>
                <c:pt idx="56">
                  <c:v>80.999430000000004</c:v>
                </c:pt>
                <c:pt idx="57">
                  <c:v>84.869799999999998</c:v>
                </c:pt>
                <c:pt idx="58">
                  <c:v>88.893910000000005</c:v>
                </c:pt>
                <c:pt idx="59">
                  <c:v>93.190520000000006</c:v>
                </c:pt>
                <c:pt idx="60">
                  <c:v>97.65307</c:v>
                </c:pt>
                <c:pt idx="61">
                  <c:v>102.3318</c:v>
                </c:pt>
                <c:pt idx="62">
                  <c:v>107.2145</c:v>
                </c:pt>
                <c:pt idx="63">
                  <c:v>112.3022</c:v>
                </c:pt>
                <c:pt idx="64">
                  <c:v>117.6183</c:v>
                </c:pt>
                <c:pt idx="65">
                  <c:v>123.1375</c:v>
                </c:pt>
                <c:pt idx="66">
                  <c:v>128.91290000000001</c:v>
                </c:pt>
                <c:pt idx="67">
                  <c:v>134.7972</c:v>
                </c:pt>
                <c:pt idx="68">
                  <c:v>140.9589</c:v>
                </c:pt>
                <c:pt idx="69">
                  <c:v>147.29259999999999</c:v>
                </c:pt>
                <c:pt idx="70">
                  <c:v>153.75450000000001</c:v>
                </c:pt>
                <c:pt idx="71">
                  <c:v>160.3991</c:v>
                </c:pt>
                <c:pt idx="72">
                  <c:v>167.15610000000001</c:v>
                </c:pt>
                <c:pt idx="73">
                  <c:v>173.99619999999999</c:v>
                </c:pt>
                <c:pt idx="74">
                  <c:v>180.97640000000001</c:v>
                </c:pt>
                <c:pt idx="75">
                  <c:v>187.928</c:v>
                </c:pt>
                <c:pt idx="76">
                  <c:v>194.93770000000001</c:v>
                </c:pt>
                <c:pt idx="77">
                  <c:v>201.79050000000001</c:v>
                </c:pt>
                <c:pt idx="78">
                  <c:v>208.58860000000001</c:v>
                </c:pt>
                <c:pt idx="79">
                  <c:v>215.4547</c:v>
                </c:pt>
                <c:pt idx="80">
                  <c:v>221.8683</c:v>
                </c:pt>
                <c:pt idx="81">
                  <c:v>228.20570000000001</c:v>
                </c:pt>
                <c:pt idx="82">
                  <c:v>234.2621</c:v>
                </c:pt>
                <c:pt idx="83">
                  <c:v>240.0889</c:v>
                </c:pt>
                <c:pt idx="84">
                  <c:v>245.5361</c:v>
                </c:pt>
                <c:pt idx="85">
                  <c:v>250.80340000000001</c:v>
                </c:pt>
                <c:pt idx="86">
                  <c:v>255.35390000000001</c:v>
                </c:pt>
                <c:pt idx="87">
                  <c:v>259.76209999999998</c:v>
                </c:pt>
                <c:pt idx="88">
                  <c:v>263.6345</c:v>
                </c:pt>
                <c:pt idx="89">
                  <c:v>266.9975</c:v>
                </c:pt>
                <c:pt idx="90">
                  <c:v>270.15159999999997</c:v>
                </c:pt>
                <c:pt idx="91">
                  <c:v>272.69319999999999</c:v>
                </c:pt>
                <c:pt idx="92">
                  <c:v>274.91680000000002</c:v>
                </c:pt>
                <c:pt idx="93">
                  <c:v>276.53980000000001</c:v>
                </c:pt>
                <c:pt idx="94">
                  <c:v>277.74430000000001</c:v>
                </c:pt>
                <c:pt idx="95">
                  <c:v>278.53930000000003</c:v>
                </c:pt>
                <c:pt idx="96">
                  <c:v>278.7749</c:v>
                </c:pt>
                <c:pt idx="97">
                  <c:v>278.77260000000001</c:v>
                </c:pt>
                <c:pt idx="98">
                  <c:v>278.0462</c:v>
                </c:pt>
                <c:pt idx="99">
                  <c:v>276.83199999999999</c:v>
                </c:pt>
                <c:pt idx="100">
                  <c:v>275.49</c:v>
                </c:pt>
                <c:pt idx="101">
                  <c:v>273.4359</c:v>
                </c:pt>
                <c:pt idx="102">
                  <c:v>271.03410000000002</c:v>
                </c:pt>
                <c:pt idx="103">
                  <c:v>268.0659</c:v>
                </c:pt>
                <c:pt idx="104">
                  <c:v>264.75279999999998</c:v>
                </c:pt>
                <c:pt idx="105">
                  <c:v>261.02929999999998</c:v>
                </c:pt>
                <c:pt idx="106">
                  <c:v>256.86169999999998</c:v>
                </c:pt>
                <c:pt idx="107">
                  <c:v>252.2355</c:v>
                </c:pt>
                <c:pt idx="108">
                  <c:v>247.2124</c:v>
                </c:pt>
                <c:pt idx="109">
                  <c:v>241.8407</c:v>
                </c:pt>
                <c:pt idx="110">
                  <c:v>236.1499</c:v>
                </c:pt>
                <c:pt idx="111">
                  <c:v>230.10499999999999</c:v>
                </c:pt>
                <c:pt idx="112">
                  <c:v>223.91800000000001</c:v>
                </c:pt>
                <c:pt idx="113">
                  <c:v>217.31209999999999</c:v>
                </c:pt>
                <c:pt idx="114">
                  <c:v>210.70330000000001</c:v>
                </c:pt>
                <c:pt idx="115">
                  <c:v>203.8888</c:v>
                </c:pt>
                <c:pt idx="116">
                  <c:v>196.97219999999999</c:v>
                </c:pt>
                <c:pt idx="117">
                  <c:v>190.07499999999999</c:v>
                </c:pt>
                <c:pt idx="118">
                  <c:v>183.06450000000001</c:v>
                </c:pt>
                <c:pt idx="119">
                  <c:v>176.1139</c:v>
                </c:pt>
                <c:pt idx="120">
                  <c:v>169.20650000000001</c:v>
                </c:pt>
                <c:pt idx="121">
                  <c:v>162.40639999999999</c:v>
                </c:pt>
                <c:pt idx="122">
                  <c:v>155.76320000000001</c:v>
                </c:pt>
                <c:pt idx="123">
                  <c:v>149.21979999999999</c:v>
                </c:pt>
                <c:pt idx="124">
                  <c:v>142.79740000000001</c:v>
                </c:pt>
                <c:pt idx="125">
                  <c:v>136.63999999999999</c:v>
                </c:pt>
                <c:pt idx="126">
                  <c:v>130.62</c:v>
                </c:pt>
                <c:pt idx="127">
                  <c:v>124.8402</c:v>
                </c:pt>
                <c:pt idx="128">
                  <c:v>119.23480000000001</c:v>
                </c:pt>
                <c:pt idx="129">
                  <c:v>113.71899999999999</c:v>
                </c:pt>
                <c:pt idx="130">
                  <c:v>108.64830000000001</c:v>
                </c:pt>
                <c:pt idx="131">
                  <c:v>103.69240000000001</c:v>
                </c:pt>
                <c:pt idx="132">
                  <c:v>98.937160000000006</c:v>
                </c:pt>
                <c:pt idx="133">
                  <c:v>94.410200000000003</c:v>
                </c:pt>
                <c:pt idx="134">
                  <c:v>90.073400000000007</c:v>
                </c:pt>
                <c:pt idx="135">
                  <c:v>85.948210000000003</c:v>
                </c:pt>
                <c:pt idx="136">
                  <c:v>82.016999999999996</c:v>
                </c:pt>
                <c:pt idx="137">
                  <c:v>78.265680000000003</c:v>
                </c:pt>
                <c:pt idx="138">
                  <c:v>74.707040000000006</c:v>
                </c:pt>
                <c:pt idx="139">
                  <c:v>71.310299999999998</c:v>
                </c:pt>
                <c:pt idx="140">
                  <c:v>68.100650000000002</c:v>
                </c:pt>
                <c:pt idx="141">
                  <c:v>65.01773</c:v>
                </c:pt>
                <c:pt idx="142">
                  <c:v>62.112279999999998</c:v>
                </c:pt>
                <c:pt idx="143">
                  <c:v>59.341329999999999</c:v>
                </c:pt>
                <c:pt idx="144">
                  <c:v>56.710450000000002</c:v>
                </c:pt>
                <c:pt idx="145">
                  <c:v>54.215629999999997</c:v>
                </c:pt>
                <c:pt idx="146">
                  <c:v>51.862810000000003</c:v>
                </c:pt>
                <c:pt idx="147">
                  <c:v>49.610410000000002</c:v>
                </c:pt>
                <c:pt idx="148">
                  <c:v>47.465110000000003</c:v>
                </c:pt>
                <c:pt idx="149">
                  <c:v>45.434229999999999</c:v>
                </c:pt>
                <c:pt idx="150">
                  <c:v>43.501530000000002</c:v>
                </c:pt>
                <c:pt idx="151">
                  <c:v>41.674280000000003</c:v>
                </c:pt>
                <c:pt idx="152">
                  <c:v>39.946919999999999</c:v>
                </c:pt>
                <c:pt idx="153">
                  <c:v>38.280830000000002</c:v>
                </c:pt>
                <c:pt idx="154">
                  <c:v>36.69444</c:v>
                </c:pt>
                <c:pt idx="155">
                  <c:v>35.207889999999999</c:v>
                </c:pt>
                <c:pt idx="156">
                  <c:v>33.755859999999998</c:v>
                </c:pt>
                <c:pt idx="157">
                  <c:v>32.42568</c:v>
                </c:pt>
                <c:pt idx="158">
                  <c:v>31.14038</c:v>
                </c:pt>
                <c:pt idx="159">
                  <c:v>29.904330000000002</c:v>
                </c:pt>
                <c:pt idx="160">
                  <c:v>28.73047</c:v>
                </c:pt>
                <c:pt idx="161">
                  <c:v>27.62285</c:v>
                </c:pt>
                <c:pt idx="162">
                  <c:v>26.56176</c:v>
                </c:pt>
                <c:pt idx="163">
                  <c:v>25.531880000000001</c:v>
                </c:pt>
                <c:pt idx="164">
                  <c:v>24.584409999999998</c:v>
                </c:pt>
                <c:pt idx="165">
                  <c:v>23.665620000000001</c:v>
                </c:pt>
                <c:pt idx="166">
                  <c:v>22.775210000000001</c:v>
                </c:pt>
                <c:pt idx="167">
                  <c:v>21.941279999999999</c:v>
                </c:pt>
                <c:pt idx="168">
                  <c:v>21.13843</c:v>
                </c:pt>
                <c:pt idx="169">
                  <c:v>20.369440000000001</c:v>
                </c:pt>
                <c:pt idx="170">
                  <c:v>19.63494</c:v>
                </c:pt>
                <c:pt idx="171">
                  <c:v>18.934370000000001</c:v>
                </c:pt>
                <c:pt idx="172">
                  <c:v>18.269300000000001</c:v>
                </c:pt>
                <c:pt idx="173">
                  <c:v>17.642389999999999</c:v>
                </c:pt>
                <c:pt idx="174">
                  <c:v>17.00216</c:v>
                </c:pt>
                <c:pt idx="175">
                  <c:v>16.421330000000001</c:v>
                </c:pt>
                <c:pt idx="176">
                  <c:v>15.86059</c:v>
                </c:pt>
                <c:pt idx="177">
                  <c:v>15.32244</c:v>
                </c:pt>
                <c:pt idx="178">
                  <c:v>14.80386</c:v>
                </c:pt>
                <c:pt idx="179">
                  <c:v>14.316890000000001</c:v>
                </c:pt>
                <c:pt idx="180">
                  <c:v>13.84032</c:v>
                </c:pt>
                <c:pt idx="181">
                  <c:v>13.38274</c:v>
                </c:pt>
                <c:pt idx="182">
                  <c:v>12.93994</c:v>
                </c:pt>
                <c:pt idx="183">
                  <c:v>12.51718</c:v>
                </c:pt>
                <c:pt idx="184">
                  <c:v>12.12135</c:v>
                </c:pt>
                <c:pt idx="185">
                  <c:v>11.722060000000001</c:v>
                </c:pt>
                <c:pt idx="186">
                  <c:v>11.362579999999999</c:v>
                </c:pt>
                <c:pt idx="187">
                  <c:v>11.00352</c:v>
                </c:pt>
                <c:pt idx="188">
                  <c:v>10.667719999999999</c:v>
                </c:pt>
                <c:pt idx="189">
                  <c:v>10.32061</c:v>
                </c:pt>
                <c:pt idx="190">
                  <c:v>10.01262</c:v>
                </c:pt>
                <c:pt idx="191">
                  <c:v>9.7151390000000006</c:v>
                </c:pt>
                <c:pt idx="192">
                  <c:v>9.4132370000000005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0-4B65-B19C-D02C086FACA3}"/>
            </c:ext>
          </c:extLst>
        </c:ser>
        <c:ser>
          <c:idx val="6"/>
          <c:order val="6"/>
          <c:tx>
            <c:strRef>
              <c:f>'C:\Users\Aleks\Downloads\[VS 02.xlsx]10A'!$H$7</c:f>
              <c:strCache>
                <c:ptCount val="1"/>
                <c:pt idx="0">
                  <c:v>-20.06488289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02.xlsx]10A'!$H$8:$H$200</c:f>
              <c:numCache>
                <c:formatCode>General</c:formatCode>
                <c:ptCount val="193"/>
                <c:pt idx="0">
                  <c:v>9.5536720000000006</c:v>
                </c:pt>
                <c:pt idx="1">
                  <c:v>9.8327939999999998</c:v>
                </c:pt>
                <c:pt idx="2">
                  <c:v>10.134829999999999</c:v>
                </c:pt>
                <c:pt idx="3">
                  <c:v>10.44247</c:v>
                </c:pt>
                <c:pt idx="4">
                  <c:v>10.78768</c:v>
                </c:pt>
                <c:pt idx="5">
                  <c:v>11.12284</c:v>
                </c:pt>
                <c:pt idx="6">
                  <c:v>11.464980000000001</c:v>
                </c:pt>
                <c:pt idx="7">
                  <c:v>11.844290000000001</c:v>
                </c:pt>
                <c:pt idx="8">
                  <c:v>12.22512</c:v>
                </c:pt>
                <c:pt idx="9">
                  <c:v>12.63133</c:v>
                </c:pt>
                <c:pt idx="10">
                  <c:v>13.048679999999999</c:v>
                </c:pt>
                <c:pt idx="11">
                  <c:v>13.484120000000001</c:v>
                </c:pt>
                <c:pt idx="12">
                  <c:v>13.93909</c:v>
                </c:pt>
                <c:pt idx="13">
                  <c:v>14.407209999999999</c:v>
                </c:pt>
                <c:pt idx="14">
                  <c:v>14.899699999999999</c:v>
                </c:pt>
                <c:pt idx="15">
                  <c:v>15.414260000000001</c:v>
                </c:pt>
                <c:pt idx="16">
                  <c:v>15.94398</c:v>
                </c:pt>
                <c:pt idx="17">
                  <c:v>16.502890000000001</c:v>
                </c:pt>
                <c:pt idx="18">
                  <c:v>17.088339999999999</c:v>
                </c:pt>
                <c:pt idx="19">
                  <c:v>17.694130000000001</c:v>
                </c:pt>
                <c:pt idx="20">
                  <c:v>18.322510000000001</c:v>
                </c:pt>
                <c:pt idx="21">
                  <c:v>18.992989999999999</c:v>
                </c:pt>
                <c:pt idx="22">
                  <c:v>19.682670000000002</c:v>
                </c:pt>
                <c:pt idx="23">
                  <c:v>20.413350000000001</c:v>
                </c:pt>
                <c:pt idx="24">
                  <c:v>21.167809999999999</c:v>
                </c:pt>
                <c:pt idx="25">
                  <c:v>21.971630000000001</c:v>
                </c:pt>
                <c:pt idx="26">
                  <c:v>22.800139999999999</c:v>
                </c:pt>
                <c:pt idx="27">
                  <c:v>23.65981</c:v>
                </c:pt>
                <c:pt idx="28">
                  <c:v>24.568180000000002</c:v>
                </c:pt>
                <c:pt idx="29">
                  <c:v>25.532730000000001</c:v>
                </c:pt>
                <c:pt idx="30">
                  <c:v>26.53454</c:v>
                </c:pt>
                <c:pt idx="31">
                  <c:v>27.583069999999999</c:v>
                </c:pt>
                <c:pt idx="32">
                  <c:v>28.6812</c:v>
                </c:pt>
                <c:pt idx="33">
                  <c:v>29.805620000000001</c:v>
                </c:pt>
                <c:pt idx="34">
                  <c:v>31.042809999999999</c:v>
                </c:pt>
                <c:pt idx="35">
                  <c:v>32.319310000000002</c:v>
                </c:pt>
                <c:pt idx="36">
                  <c:v>33.666229999999999</c:v>
                </c:pt>
                <c:pt idx="37">
                  <c:v>35.052430000000001</c:v>
                </c:pt>
                <c:pt idx="38">
                  <c:v>36.541440000000001</c:v>
                </c:pt>
                <c:pt idx="39">
                  <c:v>38.084760000000003</c:v>
                </c:pt>
                <c:pt idx="40">
                  <c:v>39.726300000000002</c:v>
                </c:pt>
                <c:pt idx="41">
                  <c:v>41.436210000000003</c:v>
                </c:pt>
                <c:pt idx="42">
                  <c:v>43.249679999999998</c:v>
                </c:pt>
                <c:pt idx="43">
                  <c:v>45.1526</c:v>
                </c:pt>
                <c:pt idx="44">
                  <c:v>47.137009999999997</c:v>
                </c:pt>
                <c:pt idx="45">
                  <c:v>49.244799999999998</c:v>
                </c:pt>
                <c:pt idx="46">
                  <c:v>51.463439999999999</c:v>
                </c:pt>
                <c:pt idx="47">
                  <c:v>53.80809</c:v>
                </c:pt>
                <c:pt idx="48">
                  <c:v>56.255319999999998</c:v>
                </c:pt>
                <c:pt idx="49">
                  <c:v>58.77102</c:v>
                </c:pt>
                <c:pt idx="50">
                  <c:v>61.558579999999999</c:v>
                </c:pt>
                <c:pt idx="51">
                  <c:v>64.418589999999995</c:v>
                </c:pt>
                <c:pt idx="52">
                  <c:v>67.434650000000005</c:v>
                </c:pt>
                <c:pt idx="53">
                  <c:v>70.618430000000004</c:v>
                </c:pt>
                <c:pt idx="54">
                  <c:v>73.954890000000006</c:v>
                </c:pt>
                <c:pt idx="55">
                  <c:v>77.456090000000003</c:v>
                </c:pt>
                <c:pt idx="56">
                  <c:v>81.153639999999996</c:v>
                </c:pt>
                <c:pt idx="57">
                  <c:v>85.034229999999994</c:v>
                </c:pt>
                <c:pt idx="58">
                  <c:v>89.068100000000001</c:v>
                </c:pt>
                <c:pt idx="59">
                  <c:v>93.349509999999995</c:v>
                </c:pt>
                <c:pt idx="60">
                  <c:v>97.81644</c:v>
                </c:pt>
                <c:pt idx="61">
                  <c:v>102.4823</c:v>
                </c:pt>
                <c:pt idx="62">
                  <c:v>107.3766</c:v>
                </c:pt>
                <c:pt idx="63">
                  <c:v>112.4687</c:v>
                </c:pt>
                <c:pt idx="64">
                  <c:v>117.7743</c:v>
                </c:pt>
                <c:pt idx="65">
                  <c:v>123.2741</c:v>
                </c:pt>
                <c:pt idx="66">
                  <c:v>129.07550000000001</c:v>
                </c:pt>
                <c:pt idx="67">
                  <c:v>134.96870000000001</c:v>
                </c:pt>
                <c:pt idx="68">
                  <c:v>141.11699999999999</c:v>
                </c:pt>
                <c:pt idx="69">
                  <c:v>147.42529999999999</c:v>
                </c:pt>
                <c:pt idx="70">
                  <c:v>153.88409999999999</c:v>
                </c:pt>
                <c:pt idx="71">
                  <c:v>160.5076</c:v>
                </c:pt>
                <c:pt idx="72">
                  <c:v>167.2688</c:v>
                </c:pt>
                <c:pt idx="73">
                  <c:v>174.12540000000001</c:v>
                </c:pt>
                <c:pt idx="74">
                  <c:v>181.07069999999999</c:v>
                </c:pt>
                <c:pt idx="75">
                  <c:v>188.00970000000001</c:v>
                </c:pt>
                <c:pt idx="76">
                  <c:v>195.00739999999999</c:v>
                </c:pt>
                <c:pt idx="77">
                  <c:v>201.85640000000001</c:v>
                </c:pt>
                <c:pt idx="78">
                  <c:v>208.6217</c:v>
                </c:pt>
                <c:pt idx="79">
                  <c:v>215.4863</c:v>
                </c:pt>
                <c:pt idx="80">
                  <c:v>221.89769999999999</c:v>
                </c:pt>
                <c:pt idx="81">
                  <c:v>228.22640000000001</c:v>
                </c:pt>
                <c:pt idx="82">
                  <c:v>234.2756</c:v>
                </c:pt>
                <c:pt idx="83">
                  <c:v>240.09729999999999</c:v>
                </c:pt>
                <c:pt idx="84">
                  <c:v>245.50389999999999</c:v>
                </c:pt>
                <c:pt idx="85">
                  <c:v>250.72130000000001</c:v>
                </c:pt>
                <c:pt idx="86">
                  <c:v>255.31880000000001</c:v>
                </c:pt>
                <c:pt idx="87">
                  <c:v>259.6309</c:v>
                </c:pt>
                <c:pt idx="88">
                  <c:v>263.51170000000002</c:v>
                </c:pt>
                <c:pt idx="89">
                  <c:v>266.90570000000002</c:v>
                </c:pt>
                <c:pt idx="90">
                  <c:v>270.0607</c:v>
                </c:pt>
                <c:pt idx="91">
                  <c:v>272.64069999999998</c:v>
                </c:pt>
                <c:pt idx="92">
                  <c:v>274.80020000000002</c:v>
                </c:pt>
                <c:pt idx="93">
                  <c:v>276.459</c:v>
                </c:pt>
                <c:pt idx="94">
                  <c:v>277.6404</c:v>
                </c:pt>
                <c:pt idx="95">
                  <c:v>278.45639999999997</c:v>
                </c:pt>
                <c:pt idx="96">
                  <c:v>278.68779999999998</c:v>
                </c:pt>
                <c:pt idx="97">
                  <c:v>278.70519999999999</c:v>
                </c:pt>
                <c:pt idx="98">
                  <c:v>277.94380000000001</c:v>
                </c:pt>
                <c:pt idx="99">
                  <c:v>276.52640000000002</c:v>
                </c:pt>
                <c:pt idx="100">
                  <c:v>275.34289999999999</c:v>
                </c:pt>
                <c:pt idx="101">
                  <c:v>273.2998</c:v>
                </c:pt>
                <c:pt idx="102">
                  <c:v>270.96530000000001</c:v>
                </c:pt>
                <c:pt idx="103">
                  <c:v>267.96559999999999</c:v>
                </c:pt>
                <c:pt idx="104">
                  <c:v>264.65629999999999</c:v>
                </c:pt>
                <c:pt idx="105">
                  <c:v>260.9461</c:v>
                </c:pt>
                <c:pt idx="106">
                  <c:v>256.74270000000001</c:v>
                </c:pt>
                <c:pt idx="107">
                  <c:v>252.16589999999999</c:v>
                </c:pt>
                <c:pt idx="108">
                  <c:v>247.1557</c:v>
                </c:pt>
                <c:pt idx="109">
                  <c:v>241.79949999999999</c:v>
                </c:pt>
                <c:pt idx="110">
                  <c:v>236.10130000000001</c:v>
                </c:pt>
                <c:pt idx="111">
                  <c:v>230.08850000000001</c:v>
                </c:pt>
                <c:pt idx="112">
                  <c:v>223.8974</c:v>
                </c:pt>
                <c:pt idx="113">
                  <c:v>217.3107</c:v>
                </c:pt>
                <c:pt idx="114">
                  <c:v>210.7457</c:v>
                </c:pt>
                <c:pt idx="115">
                  <c:v>203.9067</c:v>
                </c:pt>
                <c:pt idx="116">
                  <c:v>196.9974</c:v>
                </c:pt>
                <c:pt idx="117">
                  <c:v>190.0498</c:v>
                </c:pt>
                <c:pt idx="118">
                  <c:v>183.1241</c:v>
                </c:pt>
                <c:pt idx="119">
                  <c:v>176.21360000000001</c:v>
                </c:pt>
                <c:pt idx="120">
                  <c:v>169.29920000000001</c:v>
                </c:pt>
                <c:pt idx="121">
                  <c:v>162.4649</c:v>
                </c:pt>
                <c:pt idx="122">
                  <c:v>155.8665</c:v>
                </c:pt>
                <c:pt idx="123">
                  <c:v>149.31610000000001</c:v>
                </c:pt>
                <c:pt idx="124">
                  <c:v>142.9204</c:v>
                </c:pt>
                <c:pt idx="125">
                  <c:v>136.76300000000001</c:v>
                </c:pt>
                <c:pt idx="126">
                  <c:v>130.75800000000001</c:v>
                </c:pt>
                <c:pt idx="127">
                  <c:v>124.99120000000001</c:v>
                </c:pt>
                <c:pt idx="128">
                  <c:v>119.3699</c:v>
                </c:pt>
                <c:pt idx="129">
                  <c:v>113.8492</c:v>
                </c:pt>
                <c:pt idx="130">
                  <c:v>108.7921</c:v>
                </c:pt>
                <c:pt idx="131">
                  <c:v>103.845</c:v>
                </c:pt>
                <c:pt idx="132">
                  <c:v>99.090729999999994</c:v>
                </c:pt>
                <c:pt idx="133">
                  <c:v>94.55959</c:v>
                </c:pt>
                <c:pt idx="134">
                  <c:v>90.231880000000004</c:v>
                </c:pt>
                <c:pt idx="135">
                  <c:v>86.109070000000003</c:v>
                </c:pt>
                <c:pt idx="136">
                  <c:v>82.169809999999998</c:v>
                </c:pt>
                <c:pt idx="137">
                  <c:v>78.418890000000005</c:v>
                </c:pt>
                <c:pt idx="138">
                  <c:v>74.859170000000006</c:v>
                </c:pt>
                <c:pt idx="139">
                  <c:v>71.464609999999993</c:v>
                </c:pt>
                <c:pt idx="140">
                  <c:v>68.231160000000003</c:v>
                </c:pt>
                <c:pt idx="141">
                  <c:v>65.15934</c:v>
                </c:pt>
                <c:pt idx="142">
                  <c:v>62.259520000000002</c:v>
                </c:pt>
                <c:pt idx="143">
                  <c:v>59.503140000000002</c:v>
                </c:pt>
                <c:pt idx="144">
                  <c:v>56.857729999999997</c:v>
                </c:pt>
                <c:pt idx="145">
                  <c:v>54.36309</c:v>
                </c:pt>
                <c:pt idx="146">
                  <c:v>51.995069999999998</c:v>
                </c:pt>
                <c:pt idx="147">
                  <c:v>49.742780000000003</c:v>
                </c:pt>
                <c:pt idx="148">
                  <c:v>47.604799999999997</c:v>
                </c:pt>
                <c:pt idx="149">
                  <c:v>45.573889999999999</c:v>
                </c:pt>
                <c:pt idx="150">
                  <c:v>43.641530000000003</c:v>
                </c:pt>
                <c:pt idx="151">
                  <c:v>41.814169999999997</c:v>
                </c:pt>
                <c:pt idx="152">
                  <c:v>40.085639999999998</c:v>
                </c:pt>
                <c:pt idx="153">
                  <c:v>38.423920000000003</c:v>
                </c:pt>
                <c:pt idx="154">
                  <c:v>36.825220000000002</c:v>
                </c:pt>
                <c:pt idx="155">
                  <c:v>35.334519999999998</c:v>
                </c:pt>
                <c:pt idx="156">
                  <c:v>33.894620000000003</c:v>
                </c:pt>
                <c:pt idx="157">
                  <c:v>32.553260000000002</c:v>
                </c:pt>
                <c:pt idx="158">
                  <c:v>31.264279999999999</c:v>
                </c:pt>
                <c:pt idx="159">
                  <c:v>30.032920000000001</c:v>
                </c:pt>
                <c:pt idx="160">
                  <c:v>28.861630000000002</c:v>
                </c:pt>
                <c:pt idx="161">
                  <c:v>27.751529999999999</c:v>
                </c:pt>
                <c:pt idx="162">
                  <c:v>26.69211</c:v>
                </c:pt>
                <c:pt idx="163">
                  <c:v>25.665489999999998</c:v>
                </c:pt>
                <c:pt idx="164">
                  <c:v>24.713370000000001</c:v>
                </c:pt>
                <c:pt idx="165">
                  <c:v>23.789210000000001</c:v>
                </c:pt>
                <c:pt idx="166">
                  <c:v>22.910699999999999</c:v>
                </c:pt>
                <c:pt idx="167">
                  <c:v>22.066780000000001</c:v>
                </c:pt>
                <c:pt idx="168">
                  <c:v>21.264240000000001</c:v>
                </c:pt>
                <c:pt idx="169">
                  <c:v>20.49727</c:v>
                </c:pt>
                <c:pt idx="170">
                  <c:v>19.76088</c:v>
                </c:pt>
                <c:pt idx="171">
                  <c:v>19.054970000000001</c:v>
                </c:pt>
                <c:pt idx="172">
                  <c:v>18.39301</c:v>
                </c:pt>
                <c:pt idx="173">
                  <c:v>17.768550000000001</c:v>
                </c:pt>
                <c:pt idx="174">
                  <c:v>17.12499</c:v>
                </c:pt>
                <c:pt idx="175">
                  <c:v>16.548210000000001</c:v>
                </c:pt>
                <c:pt idx="176">
                  <c:v>15.983639999999999</c:v>
                </c:pt>
                <c:pt idx="177">
                  <c:v>15.44383</c:v>
                </c:pt>
                <c:pt idx="178">
                  <c:v>14.92371</c:v>
                </c:pt>
                <c:pt idx="179">
                  <c:v>14.4321</c:v>
                </c:pt>
                <c:pt idx="180">
                  <c:v>13.95659</c:v>
                </c:pt>
                <c:pt idx="181">
                  <c:v>13.497350000000001</c:v>
                </c:pt>
                <c:pt idx="182">
                  <c:v>13.065390000000001</c:v>
                </c:pt>
                <c:pt idx="183">
                  <c:v>12.64396</c:v>
                </c:pt>
                <c:pt idx="184">
                  <c:v>12.24311</c:v>
                </c:pt>
                <c:pt idx="185">
                  <c:v>11.835000000000001</c:v>
                </c:pt>
                <c:pt idx="186">
                  <c:v>11.483549999999999</c:v>
                </c:pt>
                <c:pt idx="187">
                  <c:v>11.12364</c:v>
                </c:pt>
                <c:pt idx="188">
                  <c:v>10.788309999999999</c:v>
                </c:pt>
                <c:pt idx="189">
                  <c:v>10.45147</c:v>
                </c:pt>
                <c:pt idx="190">
                  <c:v>10.13124</c:v>
                </c:pt>
                <c:pt idx="191">
                  <c:v>9.8356860000000008</c:v>
                </c:pt>
                <c:pt idx="192">
                  <c:v>9.5387810000000002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50-4B65-B19C-D02C086FACA3}"/>
            </c:ext>
          </c:extLst>
        </c:ser>
        <c:ser>
          <c:idx val="7"/>
          <c:order val="7"/>
          <c:tx>
            <c:strRef>
              <c:f>'C:\Users\Aleks\Downloads\[VS 02.xlsx]10A'!$I$7</c:f>
              <c:strCache>
                <c:ptCount val="1"/>
                <c:pt idx="0">
                  <c:v>-10.60642629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02.xlsx]10A'!$I$8:$I$200</c:f>
              <c:numCache>
                <c:formatCode>General</c:formatCode>
                <c:ptCount val="193"/>
                <c:pt idx="0">
                  <c:v>9.5289490000000008</c:v>
                </c:pt>
                <c:pt idx="1">
                  <c:v>9.8108660000000008</c:v>
                </c:pt>
                <c:pt idx="2">
                  <c:v>10.113300000000001</c:v>
                </c:pt>
                <c:pt idx="3">
                  <c:v>10.419549999999999</c:v>
                </c:pt>
                <c:pt idx="4">
                  <c:v>10.75454</c:v>
                </c:pt>
                <c:pt idx="5">
                  <c:v>11.092650000000001</c:v>
                </c:pt>
                <c:pt idx="6">
                  <c:v>11.42826</c:v>
                </c:pt>
                <c:pt idx="7">
                  <c:v>11.81324</c:v>
                </c:pt>
                <c:pt idx="8">
                  <c:v>12.200519999999999</c:v>
                </c:pt>
                <c:pt idx="9">
                  <c:v>12.601470000000001</c:v>
                </c:pt>
                <c:pt idx="10">
                  <c:v>13.01896</c:v>
                </c:pt>
                <c:pt idx="11">
                  <c:v>13.452669999999999</c:v>
                </c:pt>
                <c:pt idx="12">
                  <c:v>13.91187</c:v>
                </c:pt>
                <c:pt idx="13">
                  <c:v>14.376609999999999</c:v>
                </c:pt>
                <c:pt idx="14">
                  <c:v>14.870609999999999</c:v>
                </c:pt>
                <c:pt idx="15">
                  <c:v>15.38927</c:v>
                </c:pt>
                <c:pt idx="16">
                  <c:v>15.9232</c:v>
                </c:pt>
                <c:pt idx="17">
                  <c:v>16.478259999999999</c:v>
                </c:pt>
                <c:pt idx="18">
                  <c:v>17.061039999999998</c:v>
                </c:pt>
                <c:pt idx="19">
                  <c:v>17.67154</c:v>
                </c:pt>
                <c:pt idx="20">
                  <c:v>18.304950000000002</c:v>
                </c:pt>
                <c:pt idx="21">
                  <c:v>18.9696</c:v>
                </c:pt>
                <c:pt idx="22">
                  <c:v>19.6646</c:v>
                </c:pt>
                <c:pt idx="23">
                  <c:v>20.388310000000001</c:v>
                </c:pt>
                <c:pt idx="24">
                  <c:v>21.151029999999999</c:v>
                </c:pt>
                <c:pt idx="25">
                  <c:v>21.947900000000001</c:v>
                </c:pt>
                <c:pt idx="26">
                  <c:v>22.782080000000001</c:v>
                </c:pt>
                <c:pt idx="27">
                  <c:v>23.6432</c:v>
                </c:pt>
                <c:pt idx="28">
                  <c:v>24.553940000000001</c:v>
                </c:pt>
                <c:pt idx="29">
                  <c:v>25.513390000000001</c:v>
                </c:pt>
                <c:pt idx="30">
                  <c:v>26.526009999999999</c:v>
                </c:pt>
                <c:pt idx="31">
                  <c:v>27.573</c:v>
                </c:pt>
                <c:pt idx="32">
                  <c:v>28.662109999999998</c:v>
                </c:pt>
                <c:pt idx="33">
                  <c:v>29.806519999999999</c:v>
                </c:pt>
                <c:pt idx="34">
                  <c:v>31.028559999999999</c:v>
                </c:pt>
                <c:pt idx="35">
                  <c:v>32.301189999999998</c:v>
                </c:pt>
                <c:pt idx="36">
                  <c:v>33.654780000000002</c:v>
                </c:pt>
                <c:pt idx="37">
                  <c:v>35.036050000000003</c:v>
                </c:pt>
                <c:pt idx="38">
                  <c:v>36.524709999999999</c:v>
                </c:pt>
                <c:pt idx="39">
                  <c:v>38.073549999999997</c:v>
                </c:pt>
                <c:pt idx="40">
                  <c:v>39.712670000000003</c:v>
                </c:pt>
                <c:pt idx="41">
                  <c:v>41.424460000000003</c:v>
                </c:pt>
                <c:pt idx="42">
                  <c:v>43.240020000000001</c:v>
                </c:pt>
                <c:pt idx="43">
                  <c:v>45.145389999999999</c:v>
                </c:pt>
                <c:pt idx="44">
                  <c:v>47.131610000000002</c:v>
                </c:pt>
                <c:pt idx="45">
                  <c:v>49.236579999999996</c:v>
                </c:pt>
                <c:pt idx="46">
                  <c:v>51.45187</c:v>
                </c:pt>
                <c:pt idx="47">
                  <c:v>53.795990000000003</c:v>
                </c:pt>
                <c:pt idx="48">
                  <c:v>56.245719999999999</c:v>
                </c:pt>
                <c:pt idx="49">
                  <c:v>58.801220000000001</c:v>
                </c:pt>
                <c:pt idx="50">
                  <c:v>61.550730000000001</c:v>
                </c:pt>
                <c:pt idx="51">
                  <c:v>64.41789</c:v>
                </c:pt>
                <c:pt idx="52">
                  <c:v>67.427220000000005</c:v>
                </c:pt>
                <c:pt idx="53">
                  <c:v>70.61139</c:v>
                </c:pt>
                <c:pt idx="54">
                  <c:v>73.955910000000003</c:v>
                </c:pt>
                <c:pt idx="55">
                  <c:v>77.461560000000006</c:v>
                </c:pt>
                <c:pt idx="56">
                  <c:v>81.149249999999995</c:v>
                </c:pt>
                <c:pt idx="57">
                  <c:v>85.030720000000002</c:v>
                </c:pt>
                <c:pt idx="58">
                  <c:v>89.096440000000001</c:v>
                </c:pt>
                <c:pt idx="59">
                  <c:v>93.348529999999997</c:v>
                </c:pt>
                <c:pt idx="60">
                  <c:v>97.825990000000004</c:v>
                </c:pt>
                <c:pt idx="61">
                  <c:v>102.4847</c:v>
                </c:pt>
                <c:pt idx="62">
                  <c:v>107.386</c:v>
                </c:pt>
                <c:pt idx="63">
                  <c:v>112.47880000000001</c:v>
                </c:pt>
                <c:pt idx="64">
                  <c:v>117.78149999999999</c:v>
                </c:pt>
                <c:pt idx="65">
                  <c:v>123.2697</c:v>
                </c:pt>
                <c:pt idx="66">
                  <c:v>129.08150000000001</c:v>
                </c:pt>
                <c:pt idx="67">
                  <c:v>135.0078</c:v>
                </c:pt>
                <c:pt idx="68">
                  <c:v>141.114</c:v>
                </c:pt>
                <c:pt idx="69">
                  <c:v>147.41220000000001</c:v>
                </c:pt>
                <c:pt idx="70">
                  <c:v>153.8784</c:v>
                </c:pt>
                <c:pt idx="71">
                  <c:v>160.48939999999999</c:v>
                </c:pt>
                <c:pt idx="72">
                  <c:v>167.2474</c:v>
                </c:pt>
                <c:pt idx="73">
                  <c:v>174.11789999999999</c:v>
                </c:pt>
                <c:pt idx="74">
                  <c:v>181.02539999999999</c:v>
                </c:pt>
                <c:pt idx="75">
                  <c:v>187.9709</c:v>
                </c:pt>
                <c:pt idx="76">
                  <c:v>194.98670000000001</c:v>
                </c:pt>
                <c:pt idx="77">
                  <c:v>201.81200000000001</c:v>
                </c:pt>
                <c:pt idx="78">
                  <c:v>208.58459999999999</c:v>
                </c:pt>
                <c:pt idx="79">
                  <c:v>215.4117</c:v>
                </c:pt>
                <c:pt idx="80">
                  <c:v>221.864</c:v>
                </c:pt>
                <c:pt idx="81">
                  <c:v>228.1591</c:v>
                </c:pt>
                <c:pt idx="82">
                  <c:v>234.2175</c:v>
                </c:pt>
                <c:pt idx="83">
                  <c:v>240.04220000000001</c:v>
                </c:pt>
                <c:pt idx="84">
                  <c:v>245.4342</c:v>
                </c:pt>
                <c:pt idx="85">
                  <c:v>250.5635</c:v>
                </c:pt>
                <c:pt idx="86">
                  <c:v>255.27250000000001</c:v>
                </c:pt>
                <c:pt idx="87">
                  <c:v>259.49889999999999</c:v>
                </c:pt>
                <c:pt idx="88">
                  <c:v>263.40870000000001</c:v>
                </c:pt>
                <c:pt idx="89">
                  <c:v>266.85579999999999</c:v>
                </c:pt>
                <c:pt idx="90">
                  <c:v>269.9572</c:v>
                </c:pt>
                <c:pt idx="91">
                  <c:v>272.59269999999998</c:v>
                </c:pt>
                <c:pt idx="92">
                  <c:v>274.6454</c:v>
                </c:pt>
                <c:pt idx="93">
                  <c:v>276.38279999999997</c:v>
                </c:pt>
                <c:pt idx="94">
                  <c:v>277.5566</c:v>
                </c:pt>
                <c:pt idx="95">
                  <c:v>278.37040000000002</c:v>
                </c:pt>
                <c:pt idx="96">
                  <c:v>278.6259</c:v>
                </c:pt>
                <c:pt idx="97">
                  <c:v>278.59949999999998</c:v>
                </c:pt>
                <c:pt idx="98">
                  <c:v>277.79640000000001</c:v>
                </c:pt>
                <c:pt idx="99">
                  <c:v>276.36750000000001</c:v>
                </c:pt>
                <c:pt idx="100">
                  <c:v>275.23390000000001</c:v>
                </c:pt>
                <c:pt idx="101">
                  <c:v>273.21269999999998</c:v>
                </c:pt>
                <c:pt idx="102">
                  <c:v>270.88200000000001</c:v>
                </c:pt>
                <c:pt idx="103">
                  <c:v>267.96039999999999</c:v>
                </c:pt>
                <c:pt idx="104">
                  <c:v>264.59190000000001</c:v>
                </c:pt>
                <c:pt idx="105">
                  <c:v>260.90170000000001</c:v>
                </c:pt>
                <c:pt idx="106">
                  <c:v>256.64780000000002</c:v>
                </c:pt>
                <c:pt idx="107">
                  <c:v>252.09739999999999</c:v>
                </c:pt>
                <c:pt idx="108">
                  <c:v>247.10130000000001</c:v>
                </c:pt>
                <c:pt idx="109">
                  <c:v>241.77930000000001</c:v>
                </c:pt>
                <c:pt idx="110">
                  <c:v>236.0737</c:v>
                </c:pt>
                <c:pt idx="111">
                  <c:v>230.08250000000001</c:v>
                </c:pt>
                <c:pt idx="112">
                  <c:v>223.8579</c:v>
                </c:pt>
                <c:pt idx="113">
                  <c:v>217.3152</c:v>
                </c:pt>
                <c:pt idx="114">
                  <c:v>210.767</c:v>
                </c:pt>
                <c:pt idx="115">
                  <c:v>203.9221</c:v>
                </c:pt>
                <c:pt idx="116">
                  <c:v>197.0145</c:v>
                </c:pt>
                <c:pt idx="117">
                  <c:v>190.03909999999999</c:v>
                </c:pt>
                <c:pt idx="118">
                  <c:v>183.1619</c:v>
                </c:pt>
                <c:pt idx="119">
                  <c:v>176.239</c:v>
                </c:pt>
                <c:pt idx="120">
                  <c:v>169.32159999999999</c:v>
                </c:pt>
                <c:pt idx="121">
                  <c:v>162.49549999999999</c:v>
                </c:pt>
                <c:pt idx="122">
                  <c:v>155.9143</c:v>
                </c:pt>
                <c:pt idx="123">
                  <c:v>149.35810000000001</c:v>
                </c:pt>
                <c:pt idx="124">
                  <c:v>142.96209999999999</c:v>
                </c:pt>
                <c:pt idx="125">
                  <c:v>136.80279999999999</c:v>
                </c:pt>
                <c:pt idx="126">
                  <c:v>130.81139999999999</c:v>
                </c:pt>
                <c:pt idx="127">
                  <c:v>125.05289999999999</c:v>
                </c:pt>
                <c:pt idx="128">
                  <c:v>119.4187</c:v>
                </c:pt>
                <c:pt idx="129">
                  <c:v>113.9521</c:v>
                </c:pt>
                <c:pt idx="130">
                  <c:v>108.8458</c:v>
                </c:pt>
                <c:pt idx="131">
                  <c:v>103.9066</c:v>
                </c:pt>
                <c:pt idx="132">
                  <c:v>99.150019999999998</c:v>
                </c:pt>
                <c:pt idx="133">
                  <c:v>94.615359999999995</c:v>
                </c:pt>
                <c:pt idx="134">
                  <c:v>90.28586</c:v>
                </c:pt>
                <c:pt idx="135">
                  <c:v>86.159649999999999</c:v>
                </c:pt>
                <c:pt idx="136">
                  <c:v>82.218860000000006</c:v>
                </c:pt>
                <c:pt idx="137">
                  <c:v>78.468190000000007</c:v>
                </c:pt>
                <c:pt idx="138">
                  <c:v>74.914709999999999</c:v>
                </c:pt>
                <c:pt idx="139">
                  <c:v>71.508309999999994</c:v>
                </c:pt>
                <c:pt idx="140">
                  <c:v>68.239080000000001</c:v>
                </c:pt>
                <c:pt idx="141">
                  <c:v>65.192679999999996</c:v>
                </c:pt>
                <c:pt idx="142">
                  <c:v>62.300809999999998</c:v>
                </c:pt>
                <c:pt idx="143">
                  <c:v>59.54524</c:v>
                </c:pt>
                <c:pt idx="144">
                  <c:v>56.904859999999999</c:v>
                </c:pt>
                <c:pt idx="145">
                  <c:v>54.40249</c:v>
                </c:pt>
                <c:pt idx="146">
                  <c:v>52.035409999999999</c:v>
                </c:pt>
                <c:pt idx="147">
                  <c:v>49.770760000000003</c:v>
                </c:pt>
                <c:pt idx="148">
                  <c:v>47.630690000000001</c:v>
                </c:pt>
                <c:pt idx="149">
                  <c:v>45.610309999999998</c:v>
                </c:pt>
                <c:pt idx="150">
                  <c:v>43.670940000000002</c:v>
                </c:pt>
                <c:pt idx="151">
                  <c:v>41.839170000000003</c:v>
                </c:pt>
                <c:pt idx="152">
                  <c:v>40.108600000000003</c:v>
                </c:pt>
                <c:pt idx="153">
                  <c:v>38.44894</c:v>
                </c:pt>
                <c:pt idx="154">
                  <c:v>36.84666</c:v>
                </c:pt>
                <c:pt idx="155">
                  <c:v>35.35501</c:v>
                </c:pt>
                <c:pt idx="156">
                  <c:v>33.918309999999998</c:v>
                </c:pt>
                <c:pt idx="157">
                  <c:v>32.569499999999998</c:v>
                </c:pt>
                <c:pt idx="158">
                  <c:v>31.285959999999999</c:v>
                </c:pt>
                <c:pt idx="159">
                  <c:v>30.054500000000001</c:v>
                </c:pt>
                <c:pt idx="160">
                  <c:v>28.880210000000002</c:v>
                </c:pt>
                <c:pt idx="161">
                  <c:v>27.77618</c:v>
                </c:pt>
                <c:pt idx="162">
                  <c:v>26.7073</c:v>
                </c:pt>
                <c:pt idx="163">
                  <c:v>25.687169999999998</c:v>
                </c:pt>
                <c:pt idx="164">
                  <c:v>24.728459999999998</c:v>
                </c:pt>
                <c:pt idx="165">
                  <c:v>23.802659999999999</c:v>
                </c:pt>
                <c:pt idx="166">
                  <c:v>22.921769999999999</c:v>
                </c:pt>
                <c:pt idx="167">
                  <c:v>22.075849999999999</c:v>
                </c:pt>
                <c:pt idx="168">
                  <c:v>21.274640000000002</c:v>
                </c:pt>
                <c:pt idx="169">
                  <c:v>20.50947</c:v>
                </c:pt>
                <c:pt idx="170">
                  <c:v>19.776129999999998</c:v>
                </c:pt>
                <c:pt idx="171">
                  <c:v>19.072569999999999</c:v>
                </c:pt>
                <c:pt idx="172">
                  <c:v>18.406549999999999</c:v>
                </c:pt>
                <c:pt idx="173">
                  <c:v>17.773879999999998</c:v>
                </c:pt>
                <c:pt idx="174">
                  <c:v>17.14603</c:v>
                </c:pt>
                <c:pt idx="175">
                  <c:v>16.557929999999999</c:v>
                </c:pt>
                <c:pt idx="176">
                  <c:v>15.99446</c:v>
                </c:pt>
                <c:pt idx="177">
                  <c:v>15.457839999999999</c:v>
                </c:pt>
                <c:pt idx="178">
                  <c:v>14.941420000000001</c:v>
                </c:pt>
                <c:pt idx="179">
                  <c:v>14.4489</c:v>
                </c:pt>
                <c:pt idx="180">
                  <c:v>13.965590000000001</c:v>
                </c:pt>
                <c:pt idx="181">
                  <c:v>13.512420000000001</c:v>
                </c:pt>
                <c:pt idx="182">
                  <c:v>13.075290000000001</c:v>
                </c:pt>
                <c:pt idx="183">
                  <c:v>12.65612</c:v>
                </c:pt>
                <c:pt idx="184">
                  <c:v>12.24953</c:v>
                </c:pt>
                <c:pt idx="185">
                  <c:v>11.84717</c:v>
                </c:pt>
                <c:pt idx="186">
                  <c:v>11.495010000000001</c:v>
                </c:pt>
                <c:pt idx="187">
                  <c:v>11.134499999999999</c:v>
                </c:pt>
                <c:pt idx="188">
                  <c:v>10.798209999999999</c:v>
                </c:pt>
                <c:pt idx="189">
                  <c:v>10.46678</c:v>
                </c:pt>
                <c:pt idx="190">
                  <c:v>10.148260000000001</c:v>
                </c:pt>
                <c:pt idx="191">
                  <c:v>9.8431630000000006</c:v>
                </c:pt>
                <c:pt idx="192">
                  <c:v>9.5569120000000005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50-4B65-B19C-D02C086FACA3}"/>
            </c:ext>
          </c:extLst>
        </c:ser>
        <c:ser>
          <c:idx val="8"/>
          <c:order val="8"/>
          <c:tx>
            <c:strRef>
              <c:f>'C:\Users\Aleks\Downloads\[VS 02.xlsx]10A'!$J$7</c:f>
              <c:strCache>
                <c:ptCount val="1"/>
                <c:pt idx="0">
                  <c:v>-1.039848351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02.xlsx]10A'!$J$8:$J$200</c:f>
              <c:numCache>
                <c:formatCode>General</c:formatCode>
                <c:ptCount val="193"/>
                <c:pt idx="0">
                  <c:v>9.5428040000000003</c:v>
                </c:pt>
                <c:pt idx="1">
                  <c:v>9.8220200000000002</c:v>
                </c:pt>
                <c:pt idx="2">
                  <c:v>10.12453</c:v>
                </c:pt>
                <c:pt idx="3">
                  <c:v>10.44143</c:v>
                </c:pt>
                <c:pt idx="4">
                  <c:v>10.76877</c:v>
                </c:pt>
                <c:pt idx="5">
                  <c:v>11.10923</c:v>
                </c:pt>
                <c:pt idx="6">
                  <c:v>11.455249999999999</c:v>
                </c:pt>
                <c:pt idx="7">
                  <c:v>11.834569999999999</c:v>
                </c:pt>
                <c:pt idx="8">
                  <c:v>12.218640000000001</c:v>
                </c:pt>
                <c:pt idx="9">
                  <c:v>12.61828</c:v>
                </c:pt>
                <c:pt idx="10">
                  <c:v>13.036849999999999</c:v>
                </c:pt>
                <c:pt idx="11">
                  <c:v>13.47607</c:v>
                </c:pt>
                <c:pt idx="12">
                  <c:v>13.934559999999999</c:v>
                </c:pt>
                <c:pt idx="13">
                  <c:v>14.40204</c:v>
                </c:pt>
                <c:pt idx="14">
                  <c:v>14.89241</c:v>
                </c:pt>
                <c:pt idx="15">
                  <c:v>15.40916</c:v>
                </c:pt>
                <c:pt idx="16">
                  <c:v>15.9389</c:v>
                </c:pt>
                <c:pt idx="17">
                  <c:v>16.500810000000001</c:v>
                </c:pt>
                <c:pt idx="18">
                  <c:v>17.079129999999999</c:v>
                </c:pt>
                <c:pt idx="19">
                  <c:v>17.695029999999999</c:v>
                </c:pt>
                <c:pt idx="20">
                  <c:v>18.322410000000001</c:v>
                </c:pt>
                <c:pt idx="21">
                  <c:v>18.991530000000001</c:v>
                </c:pt>
                <c:pt idx="22">
                  <c:v>19.687909999999999</c:v>
                </c:pt>
                <c:pt idx="23">
                  <c:v>20.409479999999999</c:v>
                </c:pt>
                <c:pt idx="24">
                  <c:v>21.168600000000001</c:v>
                </c:pt>
                <c:pt idx="25">
                  <c:v>21.970960000000002</c:v>
                </c:pt>
                <c:pt idx="26">
                  <c:v>22.803540000000002</c:v>
                </c:pt>
                <c:pt idx="27">
                  <c:v>23.668209999999998</c:v>
                </c:pt>
                <c:pt idx="28">
                  <c:v>24.580719999999999</c:v>
                </c:pt>
                <c:pt idx="29">
                  <c:v>25.534469999999999</c:v>
                </c:pt>
                <c:pt idx="30">
                  <c:v>26.546060000000001</c:v>
                </c:pt>
                <c:pt idx="31">
                  <c:v>27.5976</c:v>
                </c:pt>
                <c:pt idx="32">
                  <c:v>28.684729999999998</c:v>
                </c:pt>
                <c:pt idx="33">
                  <c:v>29.851890000000001</c:v>
                </c:pt>
                <c:pt idx="34">
                  <c:v>31.056529999999999</c:v>
                </c:pt>
                <c:pt idx="35">
                  <c:v>32.3292</c:v>
                </c:pt>
                <c:pt idx="36">
                  <c:v>33.674810000000001</c:v>
                </c:pt>
                <c:pt idx="37">
                  <c:v>35.066659999999999</c:v>
                </c:pt>
                <c:pt idx="38">
                  <c:v>36.549190000000003</c:v>
                </c:pt>
                <c:pt idx="39">
                  <c:v>38.101730000000003</c:v>
                </c:pt>
                <c:pt idx="40">
                  <c:v>39.741619999999998</c:v>
                </c:pt>
                <c:pt idx="41">
                  <c:v>41.452019999999997</c:v>
                </c:pt>
                <c:pt idx="42">
                  <c:v>43.270359999999997</c:v>
                </c:pt>
                <c:pt idx="43">
                  <c:v>45.169879999999999</c:v>
                </c:pt>
                <c:pt idx="44">
                  <c:v>47.172759999999997</c:v>
                </c:pt>
                <c:pt idx="45">
                  <c:v>49.257829999999998</c:v>
                </c:pt>
                <c:pt idx="46">
                  <c:v>51.488770000000002</c:v>
                </c:pt>
                <c:pt idx="47">
                  <c:v>53.832079999999998</c:v>
                </c:pt>
                <c:pt idx="48">
                  <c:v>56.279510000000002</c:v>
                </c:pt>
                <c:pt idx="49">
                  <c:v>58.874380000000002</c:v>
                </c:pt>
                <c:pt idx="50">
                  <c:v>61.591529999999999</c:v>
                </c:pt>
                <c:pt idx="51">
                  <c:v>64.463319999999996</c:v>
                </c:pt>
                <c:pt idx="52">
                  <c:v>67.470659999999995</c:v>
                </c:pt>
                <c:pt idx="53">
                  <c:v>70.647490000000005</c:v>
                </c:pt>
                <c:pt idx="54">
                  <c:v>73.998599999999996</c:v>
                </c:pt>
                <c:pt idx="55">
                  <c:v>77.504400000000004</c:v>
                </c:pt>
                <c:pt idx="56">
                  <c:v>81.187880000000007</c:v>
                </c:pt>
                <c:pt idx="57">
                  <c:v>85.070670000000007</c:v>
                </c:pt>
                <c:pt idx="58">
                  <c:v>89.154730000000001</c:v>
                </c:pt>
                <c:pt idx="59">
                  <c:v>93.387839999999997</c:v>
                </c:pt>
                <c:pt idx="60">
                  <c:v>97.867289999999997</c:v>
                </c:pt>
                <c:pt idx="61">
                  <c:v>102.5147</c:v>
                </c:pt>
                <c:pt idx="62">
                  <c:v>107.4222</c:v>
                </c:pt>
                <c:pt idx="63">
                  <c:v>112.5121</c:v>
                </c:pt>
                <c:pt idx="64">
                  <c:v>117.82040000000001</c:v>
                </c:pt>
                <c:pt idx="65">
                  <c:v>123.3095</c:v>
                </c:pt>
                <c:pt idx="66">
                  <c:v>129.10329999999999</c:v>
                </c:pt>
                <c:pt idx="67">
                  <c:v>135.0616</c:v>
                </c:pt>
                <c:pt idx="68">
                  <c:v>141.07859999999999</c:v>
                </c:pt>
                <c:pt idx="69">
                  <c:v>147.44229999999999</c:v>
                </c:pt>
                <c:pt idx="70">
                  <c:v>153.90899999999999</c:v>
                </c:pt>
                <c:pt idx="71">
                  <c:v>160.52760000000001</c:v>
                </c:pt>
                <c:pt idx="72">
                  <c:v>167.2782</c:v>
                </c:pt>
                <c:pt idx="73">
                  <c:v>174.16120000000001</c:v>
                </c:pt>
                <c:pt idx="74">
                  <c:v>181.0198</c:v>
                </c:pt>
                <c:pt idx="75">
                  <c:v>187.9804</c:v>
                </c:pt>
                <c:pt idx="76">
                  <c:v>195</c:v>
                </c:pt>
                <c:pt idx="77">
                  <c:v>201.8203</c:v>
                </c:pt>
                <c:pt idx="78">
                  <c:v>208.64060000000001</c:v>
                </c:pt>
                <c:pt idx="79">
                  <c:v>215.3886</c:v>
                </c:pt>
                <c:pt idx="80">
                  <c:v>221.86590000000001</c:v>
                </c:pt>
                <c:pt idx="81">
                  <c:v>228.14070000000001</c:v>
                </c:pt>
                <c:pt idx="82">
                  <c:v>234.21209999999999</c:v>
                </c:pt>
                <c:pt idx="83">
                  <c:v>240.03299999999999</c:v>
                </c:pt>
                <c:pt idx="84">
                  <c:v>245.44380000000001</c:v>
                </c:pt>
                <c:pt idx="85">
                  <c:v>250.47149999999999</c:v>
                </c:pt>
                <c:pt idx="86">
                  <c:v>255.26570000000001</c:v>
                </c:pt>
                <c:pt idx="87">
                  <c:v>259.49169999999998</c:v>
                </c:pt>
                <c:pt idx="88">
                  <c:v>263.44420000000002</c:v>
                </c:pt>
                <c:pt idx="89">
                  <c:v>266.91730000000001</c:v>
                </c:pt>
                <c:pt idx="90">
                  <c:v>269.93689999999998</c:v>
                </c:pt>
                <c:pt idx="91">
                  <c:v>272.5831</c:v>
                </c:pt>
                <c:pt idx="92">
                  <c:v>274.61130000000003</c:v>
                </c:pt>
                <c:pt idx="93">
                  <c:v>276.35930000000002</c:v>
                </c:pt>
                <c:pt idx="94">
                  <c:v>277.55399999999997</c:v>
                </c:pt>
                <c:pt idx="95">
                  <c:v>278.34780000000001</c:v>
                </c:pt>
                <c:pt idx="96">
                  <c:v>278.6354</c:v>
                </c:pt>
                <c:pt idx="97">
                  <c:v>278.54669999999999</c:v>
                </c:pt>
                <c:pt idx="98">
                  <c:v>277.75970000000001</c:v>
                </c:pt>
                <c:pt idx="99">
                  <c:v>276.38760000000002</c:v>
                </c:pt>
                <c:pt idx="100">
                  <c:v>275.2045</c:v>
                </c:pt>
                <c:pt idx="101">
                  <c:v>273.22160000000002</c:v>
                </c:pt>
                <c:pt idx="102">
                  <c:v>270.84840000000003</c:v>
                </c:pt>
                <c:pt idx="103">
                  <c:v>267.98989999999998</c:v>
                </c:pt>
                <c:pt idx="104">
                  <c:v>264.59859999999998</c:v>
                </c:pt>
                <c:pt idx="105">
                  <c:v>260.92189999999999</c:v>
                </c:pt>
                <c:pt idx="106">
                  <c:v>256.62759999999997</c:v>
                </c:pt>
                <c:pt idx="107">
                  <c:v>252.06819999999999</c:v>
                </c:pt>
                <c:pt idx="108">
                  <c:v>247.0823</c:v>
                </c:pt>
                <c:pt idx="109">
                  <c:v>241.7766</c:v>
                </c:pt>
                <c:pt idx="110">
                  <c:v>236.08359999999999</c:v>
                </c:pt>
                <c:pt idx="111">
                  <c:v>230.0984</c:v>
                </c:pt>
                <c:pt idx="112">
                  <c:v>223.85810000000001</c:v>
                </c:pt>
                <c:pt idx="113">
                  <c:v>217.34790000000001</c:v>
                </c:pt>
                <c:pt idx="114">
                  <c:v>210.78020000000001</c:v>
                </c:pt>
                <c:pt idx="115">
                  <c:v>203.9452</c:v>
                </c:pt>
                <c:pt idx="116">
                  <c:v>197.04060000000001</c:v>
                </c:pt>
                <c:pt idx="117">
                  <c:v>190.07050000000001</c:v>
                </c:pt>
                <c:pt idx="118">
                  <c:v>183.16659999999999</c:v>
                </c:pt>
                <c:pt idx="119">
                  <c:v>176.21729999999999</c:v>
                </c:pt>
                <c:pt idx="120">
                  <c:v>169.31960000000001</c:v>
                </c:pt>
                <c:pt idx="121">
                  <c:v>162.5342</c:v>
                </c:pt>
                <c:pt idx="122">
                  <c:v>155.8948</c:v>
                </c:pt>
                <c:pt idx="123">
                  <c:v>149.37790000000001</c:v>
                </c:pt>
                <c:pt idx="124">
                  <c:v>142.9982</c:v>
                </c:pt>
                <c:pt idx="125">
                  <c:v>136.81010000000001</c:v>
                </c:pt>
                <c:pt idx="126">
                  <c:v>130.8185</c:v>
                </c:pt>
                <c:pt idx="127">
                  <c:v>125.0635</c:v>
                </c:pt>
                <c:pt idx="128">
                  <c:v>119.4284</c:v>
                </c:pt>
                <c:pt idx="129">
                  <c:v>114.03400000000001</c:v>
                </c:pt>
                <c:pt idx="130">
                  <c:v>108.8682</c:v>
                </c:pt>
                <c:pt idx="131">
                  <c:v>103.9247</c:v>
                </c:pt>
                <c:pt idx="132">
                  <c:v>99.172409999999999</c:v>
                </c:pt>
                <c:pt idx="133">
                  <c:v>94.629940000000005</c:v>
                </c:pt>
                <c:pt idx="134">
                  <c:v>90.308940000000007</c:v>
                </c:pt>
                <c:pt idx="135">
                  <c:v>86.173090000000002</c:v>
                </c:pt>
                <c:pt idx="136">
                  <c:v>82.233320000000006</c:v>
                </c:pt>
                <c:pt idx="137">
                  <c:v>78.482069999999993</c:v>
                </c:pt>
                <c:pt idx="138">
                  <c:v>74.918549999999996</c:v>
                </c:pt>
                <c:pt idx="139">
                  <c:v>71.525450000000006</c:v>
                </c:pt>
                <c:pt idx="140">
                  <c:v>68.234440000000006</c:v>
                </c:pt>
                <c:pt idx="141">
                  <c:v>65.215559999999996</c:v>
                </c:pt>
                <c:pt idx="142">
                  <c:v>62.315440000000002</c:v>
                </c:pt>
                <c:pt idx="143">
                  <c:v>59.56324</c:v>
                </c:pt>
                <c:pt idx="144">
                  <c:v>56.930250000000001</c:v>
                </c:pt>
                <c:pt idx="145">
                  <c:v>54.422249999999998</c:v>
                </c:pt>
                <c:pt idx="146">
                  <c:v>52.044710000000002</c:v>
                </c:pt>
                <c:pt idx="147">
                  <c:v>49.783619999999999</c:v>
                </c:pt>
                <c:pt idx="148">
                  <c:v>47.640180000000001</c:v>
                </c:pt>
                <c:pt idx="149">
                  <c:v>45.623159999999999</c:v>
                </c:pt>
                <c:pt idx="150">
                  <c:v>43.683160000000001</c:v>
                </c:pt>
                <c:pt idx="151">
                  <c:v>41.854999999999997</c:v>
                </c:pt>
                <c:pt idx="152">
                  <c:v>40.110770000000002</c:v>
                </c:pt>
                <c:pt idx="153">
                  <c:v>38.459670000000003</c:v>
                </c:pt>
                <c:pt idx="154">
                  <c:v>36.85304</c:v>
                </c:pt>
                <c:pt idx="155">
                  <c:v>35.36374</c:v>
                </c:pt>
                <c:pt idx="156">
                  <c:v>33.933950000000003</c:v>
                </c:pt>
                <c:pt idx="157">
                  <c:v>32.57667</c:v>
                </c:pt>
                <c:pt idx="158">
                  <c:v>31.284939999999999</c:v>
                </c:pt>
                <c:pt idx="159">
                  <c:v>30.06671</c:v>
                </c:pt>
                <c:pt idx="160">
                  <c:v>28.88598</c:v>
                </c:pt>
                <c:pt idx="161">
                  <c:v>27.781009999999998</c:v>
                </c:pt>
                <c:pt idx="162">
                  <c:v>26.709160000000001</c:v>
                </c:pt>
                <c:pt idx="163">
                  <c:v>25.696770000000001</c:v>
                </c:pt>
                <c:pt idx="164">
                  <c:v>24.725629999999999</c:v>
                </c:pt>
                <c:pt idx="165">
                  <c:v>23.801300000000001</c:v>
                </c:pt>
                <c:pt idx="166">
                  <c:v>22.930540000000001</c:v>
                </c:pt>
                <c:pt idx="167">
                  <c:v>22.072880000000001</c:v>
                </c:pt>
                <c:pt idx="168">
                  <c:v>21.271360000000001</c:v>
                </c:pt>
                <c:pt idx="169">
                  <c:v>20.507940000000001</c:v>
                </c:pt>
                <c:pt idx="170">
                  <c:v>19.771879999999999</c:v>
                </c:pt>
                <c:pt idx="171">
                  <c:v>19.069410000000001</c:v>
                </c:pt>
                <c:pt idx="172">
                  <c:v>18.403790000000001</c:v>
                </c:pt>
                <c:pt idx="173">
                  <c:v>17.76529</c:v>
                </c:pt>
                <c:pt idx="174">
                  <c:v>17.147490000000001</c:v>
                </c:pt>
                <c:pt idx="175">
                  <c:v>16.555330000000001</c:v>
                </c:pt>
                <c:pt idx="176">
                  <c:v>15.99056</c:v>
                </c:pt>
                <c:pt idx="177">
                  <c:v>15.45229</c:v>
                </c:pt>
                <c:pt idx="178">
                  <c:v>14.93374</c:v>
                </c:pt>
                <c:pt idx="179">
                  <c:v>14.443289999999999</c:v>
                </c:pt>
                <c:pt idx="180">
                  <c:v>13.967779999999999</c:v>
                </c:pt>
                <c:pt idx="181">
                  <c:v>13.50914</c:v>
                </c:pt>
                <c:pt idx="182">
                  <c:v>13.07375</c:v>
                </c:pt>
                <c:pt idx="183">
                  <c:v>12.65427</c:v>
                </c:pt>
                <c:pt idx="184">
                  <c:v>12.251440000000001</c:v>
                </c:pt>
                <c:pt idx="185">
                  <c:v>11.84815</c:v>
                </c:pt>
                <c:pt idx="186">
                  <c:v>11.49165</c:v>
                </c:pt>
                <c:pt idx="187">
                  <c:v>11.13172</c:v>
                </c:pt>
                <c:pt idx="188">
                  <c:v>10.78782</c:v>
                </c:pt>
                <c:pt idx="189">
                  <c:v>10.45847</c:v>
                </c:pt>
                <c:pt idx="190">
                  <c:v>10.14025</c:v>
                </c:pt>
                <c:pt idx="191">
                  <c:v>9.8338459999999994</c:v>
                </c:pt>
                <c:pt idx="192">
                  <c:v>9.5444069999999996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0-4B65-B19C-D02C086FACA3}"/>
            </c:ext>
          </c:extLst>
        </c:ser>
        <c:ser>
          <c:idx val="9"/>
          <c:order val="9"/>
          <c:tx>
            <c:strRef>
              <c:f>'C:\Users\Aleks\Downloads\[VS 02.xlsx]10A'!$K$7</c:f>
              <c:strCache>
                <c:ptCount val="1"/>
                <c:pt idx="0">
                  <c:v>8.381688966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02.xlsx]10A'!$K$8:$K$200</c:f>
              <c:numCache>
                <c:formatCode>General</c:formatCode>
                <c:ptCount val="193"/>
                <c:pt idx="0">
                  <c:v>9.5683430000000005</c:v>
                </c:pt>
                <c:pt idx="1">
                  <c:v>9.8456449999999993</c:v>
                </c:pt>
                <c:pt idx="2">
                  <c:v>10.150980000000001</c:v>
                </c:pt>
                <c:pt idx="3">
                  <c:v>10.46077</c:v>
                </c:pt>
                <c:pt idx="4">
                  <c:v>10.796580000000001</c:v>
                </c:pt>
                <c:pt idx="5">
                  <c:v>11.134080000000001</c:v>
                </c:pt>
                <c:pt idx="6">
                  <c:v>11.483470000000001</c:v>
                </c:pt>
                <c:pt idx="7">
                  <c:v>11.85694</c:v>
                </c:pt>
                <c:pt idx="8">
                  <c:v>12.243690000000001</c:v>
                </c:pt>
                <c:pt idx="9">
                  <c:v>12.642189999999999</c:v>
                </c:pt>
                <c:pt idx="10">
                  <c:v>13.06035</c:v>
                </c:pt>
                <c:pt idx="11">
                  <c:v>13.48931</c:v>
                </c:pt>
                <c:pt idx="12">
                  <c:v>13.944419999999999</c:v>
                </c:pt>
                <c:pt idx="13">
                  <c:v>14.42057</c:v>
                </c:pt>
                <c:pt idx="14">
                  <c:v>14.911799999999999</c:v>
                </c:pt>
                <c:pt idx="15">
                  <c:v>15.42761</c:v>
                </c:pt>
                <c:pt idx="16">
                  <c:v>15.96095</c:v>
                </c:pt>
                <c:pt idx="17">
                  <c:v>16.512440000000002</c:v>
                </c:pt>
                <c:pt idx="18">
                  <c:v>17.094159999999999</c:v>
                </c:pt>
                <c:pt idx="19">
                  <c:v>17.70637</c:v>
                </c:pt>
                <c:pt idx="20">
                  <c:v>18.342500000000001</c:v>
                </c:pt>
                <c:pt idx="21">
                  <c:v>19.004480000000001</c:v>
                </c:pt>
                <c:pt idx="22">
                  <c:v>19.696539999999999</c:v>
                </c:pt>
                <c:pt idx="23">
                  <c:v>20.423310000000001</c:v>
                </c:pt>
                <c:pt idx="24">
                  <c:v>21.185230000000001</c:v>
                </c:pt>
                <c:pt idx="25">
                  <c:v>21.98574</c:v>
                </c:pt>
                <c:pt idx="26">
                  <c:v>22.818290000000001</c:v>
                </c:pt>
                <c:pt idx="27">
                  <c:v>23.680959999999999</c:v>
                </c:pt>
                <c:pt idx="28">
                  <c:v>24.597580000000001</c:v>
                </c:pt>
                <c:pt idx="29">
                  <c:v>25.551279999999998</c:v>
                </c:pt>
                <c:pt idx="30">
                  <c:v>26.56795</c:v>
                </c:pt>
                <c:pt idx="31">
                  <c:v>27.61082</c:v>
                </c:pt>
                <c:pt idx="32">
                  <c:v>28.697279999999999</c:v>
                </c:pt>
                <c:pt idx="33">
                  <c:v>29.869990000000001</c:v>
                </c:pt>
                <c:pt idx="34">
                  <c:v>31.06944</c:v>
                </c:pt>
                <c:pt idx="35">
                  <c:v>32.343769999999999</c:v>
                </c:pt>
                <c:pt idx="36">
                  <c:v>33.688929999999999</c:v>
                </c:pt>
                <c:pt idx="37">
                  <c:v>35.080019999999998</c:v>
                </c:pt>
                <c:pt idx="38">
                  <c:v>36.560279999999999</c:v>
                </c:pt>
                <c:pt idx="39">
                  <c:v>38.111109999999996</c:v>
                </c:pt>
                <c:pt idx="40">
                  <c:v>39.74888</c:v>
                </c:pt>
                <c:pt idx="41">
                  <c:v>41.465159999999997</c:v>
                </c:pt>
                <c:pt idx="42">
                  <c:v>43.276809999999998</c:v>
                </c:pt>
                <c:pt idx="43">
                  <c:v>45.178019999999997</c:v>
                </c:pt>
                <c:pt idx="44">
                  <c:v>47.180810000000001</c:v>
                </c:pt>
                <c:pt idx="45">
                  <c:v>49.243740000000003</c:v>
                </c:pt>
                <c:pt idx="46">
                  <c:v>51.506030000000003</c:v>
                </c:pt>
                <c:pt idx="47">
                  <c:v>53.838200000000001</c:v>
                </c:pt>
                <c:pt idx="48">
                  <c:v>56.288020000000003</c:v>
                </c:pt>
                <c:pt idx="49">
                  <c:v>58.898200000000003</c:v>
                </c:pt>
                <c:pt idx="50">
                  <c:v>61.597459999999998</c:v>
                </c:pt>
                <c:pt idx="51">
                  <c:v>64.470479999999995</c:v>
                </c:pt>
                <c:pt idx="52">
                  <c:v>67.477029999999999</c:v>
                </c:pt>
                <c:pt idx="53">
                  <c:v>70.646129999999999</c:v>
                </c:pt>
                <c:pt idx="54">
                  <c:v>73.991110000000006</c:v>
                </c:pt>
                <c:pt idx="55">
                  <c:v>77.512100000000004</c:v>
                </c:pt>
                <c:pt idx="56">
                  <c:v>81.180689999999998</c:v>
                </c:pt>
                <c:pt idx="57">
                  <c:v>85.071089999999998</c:v>
                </c:pt>
                <c:pt idx="58">
                  <c:v>89.156750000000002</c:v>
                </c:pt>
                <c:pt idx="59">
                  <c:v>93.378699999999995</c:v>
                </c:pt>
                <c:pt idx="60">
                  <c:v>97.855720000000005</c:v>
                </c:pt>
                <c:pt idx="61">
                  <c:v>102.5052</c:v>
                </c:pt>
                <c:pt idx="62">
                  <c:v>107.40819999999999</c:v>
                </c:pt>
                <c:pt idx="63">
                  <c:v>112.4923</c:v>
                </c:pt>
                <c:pt idx="64">
                  <c:v>117.81959999999999</c:v>
                </c:pt>
                <c:pt idx="65">
                  <c:v>123.3023</c:v>
                </c:pt>
                <c:pt idx="66">
                  <c:v>129.07669999999999</c:v>
                </c:pt>
                <c:pt idx="67">
                  <c:v>135.05029999999999</c:v>
                </c:pt>
                <c:pt idx="68">
                  <c:v>140.96090000000001</c:v>
                </c:pt>
                <c:pt idx="69">
                  <c:v>147.41679999999999</c:v>
                </c:pt>
                <c:pt idx="70">
                  <c:v>153.88550000000001</c:v>
                </c:pt>
                <c:pt idx="71">
                  <c:v>160.49979999999999</c:v>
                </c:pt>
                <c:pt idx="72">
                  <c:v>167.2585</c:v>
                </c:pt>
                <c:pt idx="73">
                  <c:v>174.15389999999999</c:v>
                </c:pt>
                <c:pt idx="74">
                  <c:v>180.9913</c:v>
                </c:pt>
                <c:pt idx="75">
                  <c:v>187.95740000000001</c:v>
                </c:pt>
                <c:pt idx="76">
                  <c:v>194.97380000000001</c:v>
                </c:pt>
                <c:pt idx="77">
                  <c:v>201.7971</c:v>
                </c:pt>
                <c:pt idx="78">
                  <c:v>208.65539999999999</c:v>
                </c:pt>
                <c:pt idx="79">
                  <c:v>215.34569999999999</c:v>
                </c:pt>
                <c:pt idx="80">
                  <c:v>221.85650000000001</c:v>
                </c:pt>
                <c:pt idx="81">
                  <c:v>228.1318</c:v>
                </c:pt>
                <c:pt idx="82">
                  <c:v>234.2046</c:v>
                </c:pt>
                <c:pt idx="83">
                  <c:v>240.0187</c:v>
                </c:pt>
                <c:pt idx="84">
                  <c:v>245.458</c:v>
                </c:pt>
                <c:pt idx="85">
                  <c:v>250.4546</c:v>
                </c:pt>
                <c:pt idx="86">
                  <c:v>255.26050000000001</c:v>
                </c:pt>
                <c:pt idx="87">
                  <c:v>259.58960000000002</c:v>
                </c:pt>
                <c:pt idx="88">
                  <c:v>263.5145</c:v>
                </c:pt>
                <c:pt idx="89">
                  <c:v>267.00569999999999</c:v>
                </c:pt>
                <c:pt idx="90">
                  <c:v>269.93310000000002</c:v>
                </c:pt>
                <c:pt idx="91">
                  <c:v>272.60829999999999</c:v>
                </c:pt>
                <c:pt idx="92">
                  <c:v>274.67989999999998</c:v>
                </c:pt>
                <c:pt idx="93">
                  <c:v>276.39440000000002</c:v>
                </c:pt>
                <c:pt idx="94">
                  <c:v>277.61320000000001</c:v>
                </c:pt>
                <c:pt idx="95">
                  <c:v>278.38150000000002</c:v>
                </c:pt>
                <c:pt idx="96">
                  <c:v>278.69889999999998</c:v>
                </c:pt>
                <c:pt idx="97">
                  <c:v>278.56790000000001</c:v>
                </c:pt>
                <c:pt idx="98">
                  <c:v>277.81220000000002</c:v>
                </c:pt>
                <c:pt idx="99">
                  <c:v>276.52330000000001</c:v>
                </c:pt>
                <c:pt idx="100">
                  <c:v>275.26650000000001</c:v>
                </c:pt>
                <c:pt idx="101">
                  <c:v>273.31580000000002</c:v>
                </c:pt>
                <c:pt idx="102">
                  <c:v>270.86360000000002</c:v>
                </c:pt>
                <c:pt idx="103">
                  <c:v>268.04579999999999</c:v>
                </c:pt>
                <c:pt idx="104">
                  <c:v>264.68770000000001</c:v>
                </c:pt>
                <c:pt idx="105">
                  <c:v>260.9907</c:v>
                </c:pt>
                <c:pt idx="106">
                  <c:v>256.69499999999999</c:v>
                </c:pt>
                <c:pt idx="107">
                  <c:v>252.1129</c:v>
                </c:pt>
                <c:pt idx="108">
                  <c:v>247.13419999999999</c:v>
                </c:pt>
                <c:pt idx="109">
                  <c:v>241.82669999999999</c:v>
                </c:pt>
                <c:pt idx="110">
                  <c:v>236.19450000000001</c:v>
                </c:pt>
                <c:pt idx="111">
                  <c:v>230.17959999999999</c:v>
                </c:pt>
                <c:pt idx="112">
                  <c:v>223.94239999999999</c:v>
                </c:pt>
                <c:pt idx="113">
                  <c:v>217.44990000000001</c:v>
                </c:pt>
                <c:pt idx="114">
                  <c:v>210.852</c:v>
                </c:pt>
                <c:pt idx="115">
                  <c:v>204.0316</c:v>
                </c:pt>
                <c:pt idx="116">
                  <c:v>197.1318</c:v>
                </c:pt>
                <c:pt idx="117">
                  <c:v>190.1651</c:v>
                </c:pt>
                <c:pt idx="118">
                  <c:v>183.2413</c:v>
                </c:pt>
                <c:pt idx="119">
                  <c:v>176.25569999999999</c:v>
                </c:pt>
                <c:pt idx="120">
                  <c:v>169.38200000000001</c:v>
                </c:pt>
                <c:pt idx="121">
                  <c:v>162.62610000000001</c:v>
                </c:pt>
                <c:pt idx="122">
                  <c:v>155.9315</c:v>
                </c:pt>
                <c:pt idx="123">
                  <c:v>149.43969999999999</c:v>
                </c:pt>
                <c:pt idx="124">
                  <c:v>143.06790000000001</c:v>
                </c:pt>
                <c:pt idx="125">
                  <c:v>136.8741</c:v>
                </c:pt>
                <c:pt idx="126">
                  <c:v>130.8647</c:v>
                </c:pt>
                <c:pt idx="127">
                  <c:v>125.0852</c:v>
                </c:pt>
                <c:pt idx="128">
                  <c:v>119.4846</c:v>
                </c:pt>
                <c:pt idx="129">
                  <c:v>114.1253</c:v>
                </c:pt>
                <c:pt idx="130">
                  <c:v>108.9348</c:v>
                </c:pt>
                <c:pt idx="131">
                  <c:v>103.9695</c:v>
                </c:pt>
                <c:pt idx="132">
                  <c:v>99.218980000000002</c:v>
                </c:pt>
                <c:pt idx="133">
                  <c:v>94.673720000000003</c:v>
                </c:pt>
                <c:pt idx="134">
                  <c:v>90.343789999999998</c:v>
                </c:pt>
                <c:pt idx="135">
                  <c:v>86.210040000000006</c:v>
                </c:pt>
                <c:pt idx="136">
                  <c:v>82.268320000000003</c:v>
                </c:pt>
                <c:pt idx="137">
                  <c:v>78.519319999999993</c:v>
                </c:pt>
                <c:pt idx="138">
                  <c:v>74.945189999999997</c:v>
                </c:pt>
                <c:pt idx="139">
                  <c:v>71.551109999999994</c:v>
                </c:pt>
                <c:pt idx="140">
                  <c:v>68.271569999999997</c:v>
                </c:pt>
                <c:pt idx="141">
                  <c:v>65.248530000000002</c:v>
                </c:pt>
                <c:pt idx="142">
                  <c:v>62.361969999999999</c:v>
                </c:pt>
                <c:pt idx="143">
                  <c:v>59.583950000000002</c:v>
                </c:pt>
                <c:pt idx="144">
                  <c:v>56.958640000000003</c:v>
                </c:pt>
                <c:pt idx="145">
                  <c:v>54.457709999999999</c:v>
                </c:pt>
                <c:pt idx="146">
                  <c:v>52.07846</c:v>
                </c:pt>
                <c:pt idx="147">
                  <c:v>49.811109999999999</c:v>
                </c:pt>
                <c:pt idx="148">
                  <c:v>47.665660000000003</c:v>
                </c:pt>
                <c:pt idx="149">
                  <c:v>45.653849999999998</c:v>
                </c:pt>
                <c:pt idx="150">
                  <c:v>43.710549999999998</c:v>
                </c:pt>
                <c:pt idx="151">
                  <c:v>41.887230000000002</c:v>
                </c:pt>
                <c:pt idx="152">
                  <c:v>40.147759999999998</c:v>
                </c:pt>
                <c:pt idx="153">
                  <c:v>38.48518</c:v>
                </c:pt>
                <c:pt idx="154">
                  <c:v>36.88456</c:v>
                </c:pt>
                <c:pt idx="155">
                  <c:v>35.3889</c:v>
                </c:pt>
                <c:pt idx="156">
                  <c:v>33.966659999999997</c:v>
                </c:pt>
                <c:pt idx="157">
                  <c:v>32.601970000000001</c:v>
                </c:pt>
                <c:pt idx="158">
                  <c:v>31.312760000000001</c:v>
                </c:pt>
                <c:pt idx="159">
                  <c:v>30.092420000000001</c:v>
                </c:pt>
                <c:pt idx="160">
                  <c:v>28.92041</c:v>
                </c:pt>
                <c:pt idx="161">
                  <c:v>27.803740000000001</c:v>
                </c:pt>
                <c:pt idx="162">
                  <c:v>26.72908</c:v>
                </c:pt>
                <c:pt idx="163">
                  <c:v>25.72728</c:v>
                </c:pt>
                <c:pt idx="164">
                  <c:v>24.75235</c:v>
                </c:pt>
                <c:pt idx="165">
                  <c:v>23.8218</c:v>
                </c:pt>
                <c:pt idx="166">
                  <c:v>22.947109999999999</c:v>
                </c:pt>
                <c:pt idx="167">
                  <c:v>22.097069999999999</c:v>
                </c:pt>
                <c:pt idx="168">
                  <c:v>21.29766</c:v>
                </c:pt>
                <c:pt idx="169">
                  <c:v>20.525359999999999</c:v>
                </c:pt>
                <c:pt idx="170">
                  <c:v>19.796669999999999</c:v>
                </c:pt>
                <c:pt idx="171">
                  <c:v>19.09131</c:v>
                </c:pt>
                <c:pt idx="172">
                  <c:v>18.430859999999999</c:v>
                </c:pt>
                <c:pt idx="173">
                  <c:v>17.773759999999999</c:v>
                </c:pt>
                <c:pt idx="174">
                  <c:v>17.169309999999999</c:v>
                </c:pt>
                <c:pt idx="175">
                  <c:v>16.57863</c:v>
                </c:pt>
                <c:pt idx="176">
                  <c:v>16.011150000000001</c:v>
                </c:pt>
                <c:pt idx="177">
                  <c:v>15.473240000000001</c:v>
                </c:pt>
                <c:pt idx="178">
                  <c:v>14.94694</c:v>
                </c:pt>
                <c:pt idx="179">
                  <c:v>14.463340000000001</c:v>
                </c:pt>
                <c:pt idx="180">
                  <c:v>13.986510000000001</c:v>
                </c:pt>
                <c:pt idx="181">
                  <c:v>13.53018</c:v>
                </c:pt>
                <c:pt idx="182">
                  <c:v>13.09309</c:v>
                </c:pt>
                <c:pt idx="183">
                  <c:v>12.67076</c:v>
                </c:pt>
                <c:pt idx="184">
                  <c:v>12.26192</c:v>
                </c:pt>
                <c:pt idx="185">
                  <c:v>11.88124</c:v>
                </c:pt>
                <c:pt idx="186">
                  <c:v>11.507350000000001</c:v>
                </c:pt>
                <c:pt idx="187">
                  <c:v>11.149760000000001</c:v>
                </c:pt>
                <c:pt idx="188">
                  <c:v>10.80613</c:v>
                </c:pt>
                <c:pt idx="189">
                  <c:v>10.482469999999999</c:v>
                </c:pt>
                <c:pt idx="190">
                  <c:v>10.15747</c:v>
                </c:pt>
                <c:pt idx="191">
                  <c:v>9.850657</c:v>
                </c:pt>
                <c:pt idx="192">
                  <c:v>9.5622860000000003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50-4B65-B19C-D02C086FACA3}"/>
            </c:ext>
          </c:extLst>
        </c:ser>
        <c:ser>
          <c:idx val="10"/>
          <c:order val="10"/>
          <c:tx>
            <c:strRef>
              <c:f>'C:\Users\Aleks\Downloads\[VS 02.xlsx]10A'!$L$7</c:f>
              <c:strCache>
                <c:ptCount val="1"/>
                <c:pt idx="0">
                  <c:v>17.88909973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02.xlsx]10A'!$L$8:$L$200</c:f>
              <c:numCache>
                <c:formatCode>General</c:formatCode>
                <c:ptCount val="193"/>
                <c:pt idx="0">
                  <c:v>9.566046</c:v>
                </c:pt>
                <c:pt idx="1">
                  <c:v>9.8416610000000002</c:v>
                </c:pt>
                <c:pt idx="2">
                  <c:v>10.142519999999999</c:v>
                </c:pt>
                <c:pt idx="3">
                  <c:v>10.45736</c:v>
                </c:pt>
                <c:pt idx="4">
                  <c:v>10.78543</c:v>
                </c:pt>
                <c:pt idx="5">
                  <c:v>11.12486</c:v>
                </c:pt>
                <c:pt idx="6">
                  <c:v>11.481680000000001</c:v>
                </c:pt>
                <c:pt idx="7">
                  <c:v>11.84986</c:v>
                </c:pt>
                <c:pt idx="8">
                  <c:v>12.23837</c:v>
                </c:pt>
                <c:pt idx="9">
                  <c:v>12.63504</c:v>
                </c:pt>
                <c:pt idx="10">
                  <c:v>13.054259999999999</c:v>
                </c:pt>
                <c:pt idx="11">
                  <c:v>13.48141</c:v>
                </c:pt>
                <c:pt idx="12">
                  <c:v>13.93317</c:v>
                </c:pt>
                <c:pt idx="13">
                  <c:v>14.40995</c:v>
                </c:pt>
                <c:pt idx="14">
                  <c:v>14.89955</c:v>
                </c:pt>
                <c:pt idx="15">
                  <c:v>15.41056</c:v>
                </c:pt>
                <c:pt idx="16">
                  <c:v>15.94388</c:v>
                </c:pt>
                <c:pt idx="17">
                  <c:v>16.499680000000001</c:v>
                </c:pt>
                <c:pt idx="18">
                  <c:v>17.077369999999998</c:v>
                </c:pt>
                <c:pt idx="19">
                  <c:v>17.68967</c:v>
                </c:pt>
                <c:pt idx="20">
                  <c:v>18.328420000000001</c:v>
                </c:pt>
                <c:pt idx="21">
                  <c:v>18.985140000000001</c:v>
                </c:pt>
                <c:pt idx="22">
                  <c:v>19.687850000000001</c:v>
                </c:pt>
                <c:pt idx="23">
                  <c:v>20.408930000000002</c:v>
                </c:pt>
                <c:pt idx="24">
                  <c:v>21.171389999999999</c:v>
                </c:pt>
                <c:pt idx="25">
                  <c:v>21.963760000000001</c:v>
                </c:pt>
                <c:pt idx="26">
                  <c:v>22.79757</c:v>
                </c:pt>
                <c:pt idx="27">
                  <c:v>23.665469999999999</c:v>
                </c:pt>
                <c:pt idx="28">
                  <c:v>24.575530000000001</c:v>
                </c:pt>
                <c:pt idx="29">
                  <c:v>25.530380000000001</c:v>
                </c:pt>
                <c:pt idx="30">
                  <c:v>26.53952</c:v>
                </c:pt>
                <c:pt idx="31">
                  <c:v>27.590769999999999</c:v>
                </c:pt>
                <c:pt idx="32">
                  <c:v>28.68093</c:v>
                </c:pt>
                <c:pt idx="33">
                  <c:v>29.85455</c:v>
                </c:pt>
                <c:pt idx="34">
                  <c:v>31.045590000000001</c:v>
                </c:pt>
                <c:pt idx="35">
                  <c:v>32.322470000000003</c:v>
                </c:pt>
                <c:pt idx="36">
                  <c:v>33.668390000000002</c:v>
                </c:pt>
                <c:pt idx="37">
                  <c:v>35.059249999999999</c:v>
                </c:pt>
                <c:pt idx="38">
                  <c:v>36.532539999999997</c:v>
                </c:pt>
                <c:pt idx="39">
                  <c:v>38.085140000000003</c:v>
                </c:pt>
                <c:pt idx="40">
                  <c:v>39.71602</c:v>
                </c:pt>
                <c:pt idx="41">
                  <c:v>41.430289999999999</c:v>
                </c:pt>
                <c:pt idx="42">
                  <c:v>43.246720000000003</c:v>
                </c:pt>
                <c:pt idx="43">
                  <c:v>45.138489999999997</c:v>
                </c:pt>
                <c:pt idx="44">
                  <c:v>47.150019999999998</c:v>
                </c:pt>
                <c:pt idx="45">
                  <c:v>49.203749999999999</c:v>
                </c:pt>
                <c:pt idx="46">
                  <c:v>51.461590000000001</c:v>
                </c:pt>
                <c:pt idx="47">
                  <c:v>53.797440000000002</c:v>
                </c:pt>
                <c:pt idx="48">
                  <c:v>56.242690000000003</c:v>
                </c:pt>
                <c:pt idx="49">
                  <c:v>58.86694</c:v>
                </c:pt>
                <c:pt idx="50">
                  <c:v>61.553579999999997</c:v>
                </c:pt>
                <c:pt idx="51">
                  <c:v>64.423969999999997</c:v>
                </c:pt>
                <c:pt idx="52">
                  <c:v>67.437989999999999</c:v>
                </c:pt>
                <c:pt idx="53">
                  <c:v>70.586830000000006</c:v>
                </c:pt>
                <c:pt idx="54">
                  <c:v>73.933840000000004</c:v>
                </c:pt>
                <c:pt idx="55">
                  <c:v>77.453490000000002</c:v>
                </c:pt>
                <c:pt idx="56">
                  <c:v>81.126980000000003</c:v>
                </c:pt>
                <c:pt idx="57">
                  <c:v>85.019859999999994</c:v>
                </c:pt>
                <c:pt idx="58">
                  <c:v>89.105009999999993</c:v>
                </c:pt>
                <c:pt idx="59">
                  <c:v>93.326250000000002</c:v>
                </c:pt>
                <c:pt idx="60">
                  <c:v>97.784220000000005</c:v>
                </c:pt>
                <c:pt idx="61">
                  <c:v>102.4492</c:v>
                </c:pt>
                <c:pt idx="62">
                  <c:v>107.3425</c:v>
                </c:pt>
                <c:pt idx="63">
                  <c:v>112.4278</c:v>
                </c:pt>
                <c:pt idx="64">
                  <c:v>117.7662</c:v>
                </c:pt>
                <c:pt idx="65">
                  <c:v>123.25539999999999</c:v>
                </c:pt>
                <c:pt idx="66">
                  <c:v>129.00960000000001</c:v>
                </c:pt>
                <c:pt idx="67">
                  <c:v>134.9759</c:v>
                </c:pt>
                <c:pt idx="68">
                  <c:v>140.88390000000001</c:v>
                </c:pt>
                <c:pt idx="69">
                  <c:v>147.3604</c:v>
                </c:pt>
                <c:pt idx="70">
                  <c:v>153.82830000000001</c:v>
                </c:pt>
                <c:pt idx="71">
                  <c:v>160.4468</c:v>
                </c:pt>
                <c:pt idx="72">
                  <c:v>167.22450000000001</c:v>
                </c:pt>
                <c:pt idx="73">
                  <c:v>174.11680000000001</c:v>
                </c:pt>
                <c:pt idx="74">
                  <c:v>180.95490000000001</c:v>
                </c:pt>
                <c:pt idx="75">
                  <c:v>187.92400000000001</c:v>
                </c:pt>
                <c:pt idx="76">
                  <c:v>194.9331</c:v>
                </c:pt>
                <c:pt idx="77">
                  <c:v>201.7714</c:v>
                </c:pt>
                <c:pt idx="78">
                  <c:v>208.65270000000001</c:v>
                </c:pt>
                <c:pt idx="79">
                  <c:v>215.31020000000001</c:v>
                </c:pt>
                <c:pt idx="80">
                  <c:v>221.8759</c:v>
                </c:pt>
                <c:pt idx="81">
                  <c:v>228.15029999999999</c:v>
                </c:pt>
                <c:pt idx="82">
                  <c:v>234.23509999999999</c:v>
                </c:pt>
                <c:pt idx="83">
                  <c:v>240.0197</c:v>
                </c:pt>
                <c:pt idx="84">
                  <c:v>245.48249999999999</c:v>
                </c:pt>
                <c:pt idx="85">
                  <c:v>250.553</c:v>
                </c:pt>
                <c:pt idx="86">
                  <c:v>255.30240000000001</c:v>
                </c:pt>
                <c:pt idx="87">
                  <c:v>259.68029999999999</c:v>
                </c:pt>
                <c:pt idx="88">
                  <c:v>263.59750000000003</c:v>
                </c:pt>
                <c:pt idx="89">
                  <c:v>267.12860000000001</c:v>
                </c:pt>
                <c:pt idx="90">
                  <c:v>269.98200000000003</c:v>
                </c:pt>
                <c:pt idx="91">
                  <c:v>272.67399999999998</c:v>
                </c:pt>
                <c:pt idx="92">
                  <c:v>274.79680000000002</c:v>
                </c:pt>
                <c:pt idx="93">
                  <c:v>276.48110000000003</c:v>
                </c:pt>
                <c:pt idx="94">
                  <c:v>277.70229999999998</c:v>
                </c:pt>
                <c:pt idx="95">
                  <c:v>278.48050000000001</c:v>
                </c:pt>
                <c:pt idx="96">
                  <c:v>278.79840000000002</c:v>
                </c:pt>
                <c:pt idx="97">
                  <c:v>278.65699999999998</c:v>
                </c:pt>
                <c:pt idx="98">
                  <c:v>277.93639999999999</c:v>
                </c:pt>
                <c:pt idx="99">
                  <c:v>276.74</c:v>
                </c:pt>
                <c:pt idx="100">
                  <c:v>275.40649999999999</c:v>
                </c:pt>
                <c:pt idx="101">
                  <c:v>273.45479999999998</c:v>
                </c:pt>
                <c:pt idx="102">
                  <c:v>270.94740000000002</c:v>
                </c:pt>
                <c:pt idx="103">
                  <c:v>268.09969999999998</c:v>
                </c:pt>
                <c:pt idx="104">
                  <c:v>264.80610000000001</c:v>
                </c:pt>
                <c:pt idx="105">
                  <c:v>261.05700000000002</c:v>
                </c:pt>
                <c:pt idx="106">
                  <c:v>256.80149999999998</c:v>
                </c:pt>
                <c:pt idx="107">
                  <c:v>252.21789999999999</c:v>
                </c:pt>
                <c:pt idx="108">
                  <c:v>247.2456</c:v>
                </c:pt>
                <c:pt idx="109">
                  <c:v>241.9091</c:v>
                </c:pt>
                <c:pt idx="110">
                  <c:v>236.3064</c:v>
                </c:pt>
                <c:pt idx="111">
                  <c:v>230.28190000000001</c:v>
                </c:pt>
                <c:pt idx="112">
                  <c:v>224.04939999999999</c:v>
                </c:pt>
                <c:pt idx="113">
                  <c:v>217.56299999999999</c:v>
                </c:pt>
                <c:pt idx="114">
                  <c:v>210.9349</c:v>
                </c:pt>
                <c:pt idx="115">
                  <c:v>204.11930000000001</c:v>
                </c:pt>
                <c:pt idx="116">
                  <c:v>197.232</c:v>
                </c:pt>
                <c:pt idx="117">
                  <c:v>190.2593</c:v>
                </c:pt>
                <c:pt idx="118">
                  <c:v>183.31100000000001</c:v>
                </c:pt>
                <c:pt idx="119">
                  <c:v>176.3066</c:v>
                </c:pt>
                <c:pt idx="120">
                  <c:v>169.43809999999999</c:v>
                </c:pt>
                <c:pt idx="121">
                  <c:v>162.70140000000001</c:v>
                </c:pt>
                <c:pt idx="122">
                  <c:v>155.97200000000001</c:v>
                </c:pt>
                <c:pt idx="123">
                  <c:v>149.48240000000001</c:v>
                </c:pt>
                <c:pt idx="124">
                  <c:v>143.10890000000001</c:v>
                </c:pt>
                <c:pt idx="125">
                  <c:v>136.90389999999999</c:v>
                </c:pt>
                <c:pt idx="126">
                  <c:v>130.89580000000001</c:v>
                </c:pt>
                <c:pt idx="127">
                  <c:v>125.06189999999999</c:v>
                </c:pt>
                <c:pt idx="128">
                  <c:v>119.5095</c:v>
                </c:pt>
                <c:pt idx="129">
                  <c:v>114.1747</c:v>
                </c:pt>
                <c:pt idx="130">
                  <c:v>108.9623</c:v>
                </c:pt>
                <c:pt idx="131">
                  <c:v>103.9791</c:v>
                </c:pt>
                <c:pt idx="132">
                  <c:v>99.220860000000002</c:v>
                </c:pt>
                <c:pt idx="133">
                  <c:v>94.678259999999995</c:v>
                </c:pt>
                <c:pt idx="134">
                  <c:v>90.350819999999999</c:v>
                </c:pt>
                <c:pt idx="135">
                  <c:v>86.21472</c:v>
                </c:pt>
                <c:pt idx="136">
                  <c:v>82.276619999999994</c:v>
                </c:pt>
                <c:pt idx="137">
                  <c:v>78.526769999999999</c:v>
                </c:pt>
                <c:pt idx="138">
                  <c:v>74.955629999999999</c:v>
                </c:pt>
                <c:pt idx="139">
                  <c:v>71.535070000000005</c:v>
                </c:pt>
                <c:pt idx="140">
                  <c:v>68.319320000000005</c:v>
                </c:pt>
                <c:pt idx="141">
                  <c:v>65.246260000000007</c:v>
                </c:pt>
                <c:pt idx="142">
                  <c:v>62.366729999999997</c:v>
                </c:pt>
                <c:pt idx="143">
                  <c:v>59.573839999999997</c:v>
                </c:pt>
                <c:pt idx="144">
                  <c:v>56.964739999999999</c:v>
                </c:pt>
                <c:pt idx="145">
                  <c:v>54.460549999999998</c:v>
                </c:pt>
                <c:pt idx="146">
                  <c:v>52.074860000000001</c:v>
                </c:pt>
                <c:pt idx="147">
                  <c:v>49.812280000000001</c:v>
                </c:pt>
                <c:pt idx="148">
                  <c:v>47.667789999999997</c:v>
                </c:pt>
                <c:pt idx="149">
                  <c:v>45.655200000000001</c:v>
                </c:pt>
                <c:pt idx="150">
                  <c:v>43.711309999999997</c:v>
                </c:pt>
                <c:pt idx="151">
                  <c:v>41.884230000000002</c:v>
                </c:pt>
                <c:pt idx="152">
                  <c:v>40.152410000000003</c:v>
                </c:pt>
                <c:pt idx="153">
                  <c:v>38.452550000000002</c:v>
                </c:pt>
                <c:pt idx="154">
                  <c:v>36.88984</c:v>
                </c:pt>
                <c:pt idx="155">
                  <c:v>35.39134</c:v>
                </c:pt>
                <c:pt idx="156">
                  <c:v>33.968539999999997</c:v>
                </c:pt>
                <c:pt idx="157">
                  <c:v>32.600529999999999</c:v>
                </c:pt>
                <c:pt idx="158">
                  <c:v>31.31278</c:v>
                </c:pt>
                <c:pt idx="159">
                  <c:v>30.101939999999999</c:v>
                </c:pt>
                <c:pt idx="160">
                  <c:v>28.928529999999999</c:v>
                </c:pt>
                <c:pt idx="161">
                  <c:v>27.8049</c:v>
                </c:pt>
                <c:pt idx="162">
                  <c:v>26.723939999999999</c:v>
                </c:pt>
                <c:pt idx="163">
                  <c:v>25.731369999999998</c:v>
                </c:pt>
                <c:pt idx="164">
                  <c:v>24.74802</c:v>
                </c:pt>
                <c:pt idx="165">
                  <c:v>23.819230000000001</c:v>
                </c:pt>
                <c:pt idx="166">
                  <c:v>22.94979</c:v>
                </c:pt>
                <c:pt idx="167">
                  <c:v>22.100470000000001</c:v>
                </c:pt>
                <c:pt idx="168">
                  <c:v>21.303429999999999</c:v>
                </c:pt>
                <c:pt idx="169">
                  <c:v>20.53266</c:v>
                </c:pt>
                <c:pt idx="170">
                  <c:v>19.80254</c:v>
                </c:pt>
                <c:pt idx="171">
                  <c:v>19.097180000000002</c:v>
                </c:pt>
                <c:pt idx="172">
                  <c:v>18.429179999999999</c:v>
                </c:pt>
                <c:pt idx="173">
                  <c:v>17.77094</c:v>
                </c:pt>
                <c:pt idx="174">
                  <c:v>17.173020000000001</c:v>
                </c:pt>
                <c:pt idx="175">
                  <c:v>16.582660000000001</c:v>
                </c:pt>
                <c:pt idx="176">
                  <c:v>16.01801</c:v>
                </c:pt>
                <c:pt idx="177">
                  <c:v>15.47814</c:v>
                </c:pt>
                <c:pt idx="178">
                  <c:v>14.961919999999999</c:v>
                </c:pt>
                <c:pt idx="179">
                  <c:v>14.470269999999999</c:v>
                </c:pt>
                <c:pt idx="180">
                  <c:v>13.9907</c:v>
                </c:pt>
                <c:pt idx="181">
                  <c:v>13.534789999999999</c:v>
                </c:pt>
                <c:pt idx="182">
                  <c:v>13.099209999999999</c:v>
                </c:pt>
                <c:pt idx="183">
                  <c:v>12.677429999999999</c:v>
                </c:pt>
                <c:pt idx="184">
                  <c:v>12.271929999999999</c:v>
                </c:pt>
                <c:pt idx="185">
                  <c:v>11.887829999999999</c:v>
                </c:pt>
                <c:pt idx="186">
                  <c:v>11.513999999999999</c:v>
                </c:pt>
                <c:pt idx="187">
                  <c:v>11.153320000000001</c:v>
                </c:pt>
                <c:pt idx="188">
                  <c:v>10.80893</c:v>
                </c:pt>
                <c:pt idx="189">
                  <c:v>10.488860000000001</c:v>
                </c:pt>
                <c:pt idx="190">
                  <c:v>10.163650000000001</c:v>
                </c:pt>
                <c:pt idx="191">
                  <c:v>9.8580469999999991</c:v>
                </c:pt>
                <c:pt idx="192">
                  <c:v>9.5675760000000007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50-4B65-B19C-D02C086FACA3}"/>
            </c:ext>
          </c:extLst>
        </c:ser>
        <c:ser>
          <c:idx val="11"/>
          <c:order val="11"/>
          <c:tx>
            <c:strRef>
              <c:f>'C:\Users\Aleks\Downloads\[VS 02.xlsx]10A'!$M$7</c:f>
              <c:strCache>
                <c:ptCount val="1"/>
                <c:pt idx="0">
                  <c:v>27.4086456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02.xlsx]10A'!$M$8:$M$200</c:f>
              <c:numCache>
                <c:formatCode>General</c:formatCode>
                <c:ptCount val="193"/>
                <c:pt idx="0">
                  <c:v>9.5556239999999999</c:v>
                </c:pt>
                <c:pt idx="1">
                  <c:v>9.8338929999999998</c:v>
                </c:pt>
                <c:pt idx="2">
                  <c:v>10.132440000000001</c:v>
                </c:pt>
                <c:pt idx="3">
                  <c:v>10.449619999999999</c:v>
                </c:pt>
                <c:pt idx="4">
                  <c:v>10.78021</c:v>
                </c:pt>
                <c:pt idx="5">
                  <c:v>11.12574</c:v>
                </c:pt>
                <c:pt idx="6">
                  <c:v>11.48085</c:v>
                </c:pt>
                <c:pt idx="7">
                  <c:v>11.85244</c:v>
                </c:pt>
                <c:pt idx="8">
                  <c:v>12.222939999999999</c:v>
                </c:pt>
                <c:pt idx="9">
                  <c:v>12.63175</c:v>
                </c:pt>
                <c:pt idx="10">
                  <c:v>13.046670000000001</c:v>
                </c:pt>
                <c:pt idx="11">
                  <c:v>13.474629999999999</c:v>
                </c:pt>
                <c:pt idx="12">
                  <c:v>13.93031</c:v>
                </c:pt>
                <c:pt idx="13">
                  <c:v>14.40287</c:v>
                </c:pt>
                <c:pt idx="14">
                  <c:v>14.891540000000001</c:v>
                </c:pt>
                <c:pt idx="15">
                  <c:v>15.407909999999999</c:v>
                </c:pt>
                <c:pt idx="16">
                  <c:v>15.932</c:v>
                </c:pt>
                <c:pt idx="17">
                  <c:v>16.491510000000002</c:v>
                </c:pt>
                <c:pt idx="18">
                  <c:v>17.07394</c:v>
                </c:pt>
                <c:pt idx="19">
                  <c:v>17.679600000000001</c:v>
                </c:pt>
                <c:pt idx="20">
                  <c:v>18.314330000000002</c:v>
                </c:pt>
                <c:pt idx="21">
                  <c:v>18.974340000000002</c:v>
                </c:pt>
                <c:pt idx="22">
                  <c:v>19.672550000000001</c:v>
                </c:pt>
                <c:pt idx="23">
                  <c:v>20.39846</c:v>
                </c:pt>
                <c:pt idx="24">
                  <c:v>21.158750000000001</c:v>
                </c:pt>
                <c:pt idx="25">
                  <c:v>21.94501</c:v>
                </c:pt>
                <c:pt idx="26">
                  <c:v>22.78023</c:v>
                </c:pt>
                <c:pt idx="27">
                  <c:v>23.64913</c:v>
                </c:pt>
                <c:pt idx="28">
                  <c:v>24.555129999999998</c:v>
                </c:pt>
                <c:pt idx="29">
                  <c:v>25.5108</c:v>
                </c:pt>
                <c:pt idx="30">
                  <c:v>26.511810000000001</c:v>
                </c:pt>
                <c:pt idx="31">
                  <c:v>27.568190000000001</c:v>
                </c:pt>
                <c:pt idx="32">
                  <c:v>28.659189999999999</c:v>
                </c:pt>
                <c:pt idx="33">
                  <c:v>29.835280000000001</c:v>
                </c:pt>
                <c:pt idx="34">
                  <c:v>31.018910000000002</c:v>
                </c:pt>
                <c:pt idx="35">
                  <c:v>32.30498</c:v>
                </c:pt>
                <c:pt idx="36">
                  <c:v>33.637189999999997</c:v>
                </c:pt>
                <c:pt idx="37">
                  <c:v>35.039850000000001</c:v>
                </c:pt>
                <c:pt idx="38">
                  <c:v>36.503169999999997</c:v>
                </c:pt>
                <c:pt idx="39">
                  <c:v>38.059539999999998</c:v>
                </c:pt>
                <c:pt idx="40">
                  <c:v>39.679839999999999</c:v>
                </c:pt>
                <c:pt idx="41">
                  <c:v>41.398449999999997</c:v>
                </c:pt>
                <c:pt idx="42">
                  <c:v>43.206710000000001</c:v>
                </c:pt>
                <c:pt idx="43">
                  <c:v>45.100340000000003</c:v>
                </c:pt>
                <c:pt idx="44">
                  <c:v>47.107039999999998</c:v>
                </c:pt>
                <c:pt idx="45">
                  <c:v>49.18383</c:v>
                </c:pt>
                <c:pt idx="46">
                  <c:v>51.416519999999998</c:v>
                </c:pt>
                <c:pt idx="47">
                  <c:v>53.751510000000003</c:v>
                </c:pt>
                <c:pt idx="48">
                  <c:v>56.192230000000002</c:v>
                </c:pt>
                <c:pt idx="49">
                  <c:v>58.8215</c:v>
                </c:pt>
                <c:pt idx="50">
                  <c:v>61.50564</c:v>
                </c:pt>
                <c:pt idx="51">
                  <c:v>64.376220000000004</c:v>
                </c:pt>
                <c:pt idx="52">
                  <c:v>67.391819999999996</c:v>
                </c:pt>
                <c:pt idx="53">
                  <c:v>70.535579999999996</c:v>
                </c:pt>
                <c:pt idx="54">
                  <c:v>73.88597</c:v>
                </c:pt>
                <c:pt idx="55">
                  <c:v>77.396249999999995</c:v>
                </c:pt>
                <c:pt idx="56">
                  <c:v>81.065659999999994</c:v>
                </c:pt>
                <c:pt idx="57">
                  <c:v>84.967410000000001</c:v>
                </c:pt>
                <c:pt idx="58">
                  <c:v>89.031649999999999</c:v>
                </c:pt>
                <c:pt idx="59">
                  <c:v>93.284530000000004</c:v>
                </c:pt>
                <c:pt idx="60">
                  <c:v>97.722920000000002</c:v>
                </c:pt>
                <c:pt idx="61">
                  <c:v>102.4037</c:v>
                </c:pt>
                <c:pt idx="62">
                  <c:v>107.2766</c:v>
                </c:pt>
                <c:pt idx="63">
                  <c:v>112.3674</c:v>
                </c:pt>
                <c:pt idx="64">
                  <c:v>117.71599999999999</c:v>
                </c:pt>
                <c:pt idx="65">
                  <c:v>123.22750000000001</c:v>
                </c:pt>
                <c:pt idx="66">
                  <c:v>128.9556</c:v>
                </c:pt>
                <c:pt idx="67">
                  <c:v>134.9188</c:v>
                </c:pt>
                <c:pt idx="68">
                  <c:v>140.8954</c:v>
                </c:pt>
                <c:pt idx="69">
                  <c:v>147.3193</c:v>
                </c:pt>
                <c:pt idx="70">
                  <c:v>153.8015</c:v>
                </c:pt>
                <c:pt idx="71">
                  <c:v>160.41640000000001</c:v>
                </c:pt>
                <c:pt idx="72">
                  <c:v>167.21969999999999</c:v>
                </c:pt>
                <c:pt idx="73">
                  <c:v>174.1163</c:v>
                </c:pt>
                <c:pt idx="74">
                  <c:v>180.97970000000001</c:v>
                </c:pt>
                <c:pt idx="75">
                  <c:v>187.94030000000001</c:v>
                </c:pt>
                <c:pt idx="76">
                  <c:v>194.93950000000001</c:v>
                </c:pt>
                <c:pt idx="77">
                  <c:v>201.8013</c:v>
                </c:pt>
                <c:pt idx="78">
                  <c:v>208.66120000000001</c:v>
                </c:pt>
                <c:pt idx="79">
                  <c:v>215.33940000000001</c:v>
                </c:pt>
                <c:pt idx="80">
                  <c:v>221.95920000000001</c:v>
                </c:pt>
                <c:pt idx="81">
                  <c:v>228.24039999999999</c:v>
                </c:pt>
                <c:pt idx="82">
                  <c:v>234.34540000000001</c:v>
                </c:pt>
                <c:pt idx="83">
                  <c:v>240.11689999999999</c:v>
                </c:pt>
                <c:pt idx="84">
                  <c:v>245.5839</c:v>
                </c:pt>
                <c:pt idx="85">
                  <c:v>250.71600000000001</c:v>
                </c:pt>
                <c:pt idx="86">
                  <c:v>255.42619999999999</c:v>
                </c:pt>
                <c:pt idx="87">
                  <c:v>259.78359999999998</c:v>
                </c:pt>
                <c:pt idx="88">
                  <c:v>263.72199999999998</c:v>
                </c:pt>
                <c:pt idx="89">
                  <c:v>267.27409999999998</c:v>
                </c:pt>
                <c:pt idx="90">
                  <c:v>270.1474</c:v>
                </c:pt>
                <c:pt idx="91">
                  <c:v>272.69670000000002</c:v>
                </c:pt>
                <c:pt idx="92">
                  <c:v>274.97570000000002</c:v>
                </c:pt>
                <c:pt idx="93">
                  <c:v>276.63760000000002</c:v>
                </c:pt>
                <c:pt idx="94">
                  <c:v>277.87900000000002</c:v>
                </c:pt>
                <c:pt idx="95">
                  <c:v>278.63060000000002</c:v>
                </c:pt>
                <c:pt idx="96">
                  <c:v>278.97269999999997</c:v>
                </c:pt>
                <c:pt idx="97">
                  <c:v>278.80009999999999</c:v>
                </c:pt>
                <c:pt idx="98">
                  <c:v>278.11630000000002</c:v>
                </c:pt>
                <c:pt idx="99">
                  <c:v>277.00619999999998</c:v>
                </c:pt>
                <c:pt idx="100">
                  <c:v>275.5068</c:v>
                </c:pt>
                <c:pt idx="101">
                  <c:v>273.63630000000001</c:v>
                </c:pt>
                <c:pt idx="102">
                  <c:v>271.09390000000002</c:v>
                </c:pt>
                <c:pt idx="103">
                  <c:v>268.2176</c:v>
                </c:pt>
                <c:pt idx="104">
                  <c:v>264.952</c:v>
                </c:pt>
                <c:pt idx="105">
                  <c:v>261.13869999999997</c:v>
                </c:pt>
                <c:pt idx="106">
                  <c:v>256.93950000000001</c:v>
                </c:pt>
                <c:pt idx="107">
                  <c:v>252.3603</c:v>
                </c:pt>
                <c:pt idx="108">
                  <c:v>247.38069999999999</c:v>
                </c:pt>
                <c:pt idx="109">
                  <c:v>242.0154</c:v>
                </c:pt>
                <c:pt idx="110">
                  <c:v>236.40369999999999</c:v>
                </c:pt>
                <c:pt idx="111">
                  <c:v>230.3596</c:v>
                </c:pt>
                <c:pt idx="112">
                  <c:v>224.12370000000001</c:v>
                </c:pt>
                <c:pt idx="113">
                  <c:v>217.6523</c:v>
                </c:pt>
                <c:pt idx="114">
                  <c:v>210.9889</c:v>
                </c:pt>
                <c:pt idx="115">
                  <c:v>204.17009999999999</c:v>
                </c:pt>
                <c:pt idx="116">
                  <c:v>197.2911</c:v>
                </c:pt>
                <c:pt idx="117">
                  <c:v>190.30719999999999</c:v>
                </c:pt>
                <c:pt idx="118">
                  <c:v>183.32939999999999</c:v>
                </c:pt>
                <c:pt idx="119">
                  <c:v>176.34469999999999</c:v>
                </c:pt>
                <c:pt idx="120">
                  <c:v>169.4562</c:v>
                </c:pt>
                <c:pt idx="121">
                  <c:v>162.70760000000001</c:v>
                </c:pt>
                <c:pt idx="122">
                  <c:v>156.00110000000001</c:v>
                </c:pt>
                <c:pt idx="123">
                  <c:v>149.4708</c:v>
                </c:pt>
                <c:pt idx="124">
                  <c:v>143.0924</c:v>
                </c:pt>
                <c:pt idx="125">
                  <c:v>136.86199999999999</c:v>
                </c:pt>
                <c:pt idx="126">
                  <c:v>130.86250000000001</c:v>
                </c:pt>
                <c:pt idx="127">
                  <c:v>124.99420000000001</c:v>
                </c:pt>
                <c:pt idx="128">
                  <c:v>119.4627</c:v>
                </c:pt>
                <c:pt idx="129">
                  <c:v>114.13800000000001</c:v>
                </c:pt>
                <c:pt idx="130">
                  <c:v>108.9126</c:v>
                </c:pt>
                <c:pt idx="131">
                  <c:v>103.92619999999999</c:v>
                </c:pt>
                <c:pt idx="132">
                  <c:v>99.174390000000002</c:v>
                </c:pt>
                <c:pt idx="133">
                  <c:v>94.619669999999999</c:v>
                </c:pt>
                <c:pt idx="134">
                  <c:v>90.292159999999996</c:v>
                </c:pt>
                <c:pt idx="135">
                  <c:v>86.152619999999999</c:v>
                </c:pt>
                <c:pt idx="136">
                  <c:v>82.220600000000005</c:v>
                </c:pt>
                <c:pt idx="137">
                  <c:v>78.476230000000001</c:v>
                </c:pt>
                <c:pt idx="138">
                  <c:v>74.905180000000001</c:v>
                </c:pt>
                <c:pt idx="139">
                  <c:v>71.483329999999995</c:v>
                </c:pt>
                <c:pt idx="140">
                  <c:v>68.307860000000005</c:v>
                </c:pt>
                <c:pt idx="141">
                  <c:v>65.195030000000003</c:v>
                </c:pt>
                <c:pt idx="142">
                  <c:v>62.325279999999999</c:v>
                </c:pt>
                <c:pt idx="143">
                  <c:v>59.525269999999999</c:v>
                </c:pt>
                <c:pt idx="144">
                  <c:v>56.916449999999998</c:v>
                </c:pt>
                <c:pt idx="145">
                  <c:v>54.420659999999998</c:v>
                </c:pt>
                <c:pt idx="146">
                  <c:v>52.036470000000001</c:v>
                </c:pt>
                <c:pt idx="147">
                  <c:v>49.774099999999997</c:v>
                </c:pt>
                <c:pt idx="148">
                  <c:v>47.636859999999999</c:v>
                </c:pt>
                <c:pt idx="149">
                  <c:v>45.620240000000003</c:v>
                </c:pt>
                <c:pt idx="150">
                  <c:v>43.669220000000003</c:v>
                </c:pt>
                <c:pt idx="151">
                  <c:v>41.85069</c:v>
                </c:pt>
                <c:pt idx="152">
                  <c:v>40.122070000000001</c:v>
                </c:pt>
                <c:pt idx="153">
                  <c:v>38.398009999999999</c:v>
                </c:pt>
                <c:pt idx="154">
                  <c:v>36.8645</c:v>
                </c:pt>
                <c:pt idx="155">
                  <c:v>35.36544</c:v>
                </c:pt>
                <c:pt idx="156">
                  <c:v>33.945999999999998</c:v>
                </c:pt>
                <c:pt idx="157">
                  <c:v>32.580440000000003</c:v>
                </c:pt>
                <c:pt idx="158">
                  <c:v>31.29983</c:v>
                </c:pt>
                <c:pt idx="159">
                  <c:v>30.072410000000001</c:v>
                </c:pt>
                <c:pt idx="160">
                  <c:v>28.906610000000001</c:v>
                </c:pt>
                <c:pt idx="161">
                  <c:v>27.77206</c:v>
                </c:pt>
                <c:pt idx="162">
                  <c:v>26.701820000000001</c:v>
                </c:pt>
                <c:pt idx="163">
                  <c:v>25.705570000000002</c:v>
                </c:pt>
                <c:pt idx="164">
                  <c:v>24.726150000000001</c:v>
                </c:pt>
                <c:pt idx="165">
                  <c:v>23.796659999999999</c:v>
                </c:pt>
                <c:pt idx="166">
                  <c:v>22.927769999999999</c:v>
                </c:pt>
                <c:pt idx="167">
                  <c:v>22.08277</c:v>
                </c:pt>
                <c:pt idx="168">
                  <c:v>21.287289999999999</c:v>
                </c:pt>
                <c:pt idx="169">
                  <c:v>20.51803</c:v>
                </c:pt>
                <c:pt idx="170">
                  <c:v>19.792770000000001</c:v>
                </c:pt>
                <c:pt idx="171">
                  <c:v>19.086880000000001</c:v>
                </c:pt>
                <c:pt idx="172">
                  <c:v>18.41592</c:v>
                </c:pt>
                <c:pt idx="173">
                  <c:v>17.756869999999999</c:v>
                </c:pt>
                <c:pt idx="174">
                  <c:v>17.156700000000001</c:v>
                </c:pt>
                <c:pt idx="175">
                  <c:v>16.569710000000001</c:v>
                </c:pt>
                <c:pt idx="176">
                  <c:v>16.01108</c:v>
                </c:pt>
                <c:pt idx="177">
                  <c:v>15.465059999999999</c:v>
                </c:pt>
                <c:pt idx="178">
                  <c:v>14.946249999999999</c:v>
                </c:pt>
                <c:pt idx="179">
                  <c:v>14.45795</c:v>
                </c:pt>
                <c:pt idx="180">
                  <c:v>13.978859999999999</c:v>
                </c:pt>
                <c:pt idx="181">
                  <c:v>13.52478</c:v>
                </c:pt>
                <c:pt idx="182">
                  <c:v>13.08005</c:v>
                </c:pt>
                <c:pt idx="183">
                  <c:v>12.664429999999999</c:v>
                </c:pt>
                <c:pt idx="184">
                  <c:v>12.26549</c:v>
                </c:pt>
                <c:pt idx="185">
                  <c:v>11.87898</c:v>
                </c:pt>
                <c:pt idx="186">
                  <c:v>11.503740000000001</c:v>
                </c:pt>
                <c:pt idx="187">
                  <c:v>11.14218</c:v>
                </c:pt>
                <c:pt idx="188">
                  <c:v>10.79936</c:v>
                </c:pt>
                <c:pt idx="189">
                  <c:v>10.476749999999999</c:v>
                </c:pt>
                <c:pt idx="190">
                  <c:v>10.15264</c:v>
                </c:pt>
                <c:pt idx="191">
                  <c:v>9.8453800000000005</c:v>
                </c:pt>
                <c:pt idx="192">
                  <c:v>9.5532009999999996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50-4B65-B19C-D02C086FACA3}"/>
            </c:ext>
          </c:extLst>
        </c:ser>
        <c:ser>
          <c:idx val="12"/>
          <c:order val="12"/>
          <c:tx>
            <c:strRef>
              <c:f>'C:\Users\Aleks\Downloads\[VS 02.xlsx]10A'!$N$7</c:f>
              <c:strCache>
                <c:ptCount val="1"/>
                <c:pt idx="0">
                  <c:v>36.86556841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02.xlsx]10A'!$N$8:$N$200</c:f>
              <c:numCache>
                <c:formatCode>General</c:formatCode>
                <c:ptCount val="193"/>
                <c:pt idx="0">
                  <c:v>9.5861070000000002</c:v>
                </c:pt>
                <c:pt idx="1">
                  <c:v>9.8701640000000008</c:v>
                </c:pt>
                <c:pt idx="2">
                  <c:v>10.16094</c:v>
                </c:pt>
                <c:pt idx="3">
                  <c:v>10.477539999999999</c:v>
                </c:pt>
                <c:pt idx="4">
                  <c:v>10.809530000000001</c:v>
                </c:pt>
                <c:pt idx="5">
                  <c:v>11.15386</c:v>
                </c:pt>
                <c:pt idx="6">
                  <c:v>11.51102</c:v>
                </c:pt>
                <c:pt idx="7">
                  <c:v>11.875249999999999</c:v>
                </c:pt>
                <c:pt idx="8">
                  <c:v>12.2529</c:v>
                </c:pt>
                <c:pt idx="9">
                  <c:v>12.651160000000001</c:v>
                </c:pt>
                <c:pt idx="10">
                  <c:v>13.071020000000001</c:v>
                </c:pt>
                <c:pt idx="11">
                  <c:v>13.49489</c:v>
                </c:pt>
                <c:pt idx="12">
                  <c:v>13.95186</c:v>
                </c:pt>
                <c:pt idx="13">
                  <c:v>14.43174</c:v>
                </c:pt>
                <c:pt idx="14">
                  <c:v>14.91109</c:v>
                </c:pt>
                <c:pt idx="15">
                  <c:v>15.425689999999999</c:v>
                </c:pt>
                <c:pt idx="16">
                  <c:v>15.95701</c:v>
                </c:pt>
                <c:pt idx="17">
                  <c:v>16.507719999999999</c:v>
                </c:pt>
                <c:pt idx="18">
                  <c:v>17.08802</c:v>
                </c:pt>
                <c:pt idx="19">
                  <c:v>17.694839999999999</c:v>
                </c:pt>
                <c:pt idx="20">
                  <c:v>18.331309999999998</c:v>
                </c:pt>
                <c:pt idx="21">
                  <c:v>18.985289999999999</c:v>
                </c:pt>
                <c:pt idx="22">
                  <c:v>19.687639999999998</c:v>
                </c:pt>
                <c:pt idx="23">
                  <c:v>20.409189999999999</c:v>
                </c:pt>
                <c:pt idx="24">
                  <c:v>21.163150000000002</c:v>
                </c:pt>
                <c:pt idx="25">
                  <c:v>21.952359999999999</c:v>
                </c:pt>
                <c:pt idx="26">
                  <c:v>22.788129999999999</c:v>
                </c:pt>
                <c:pt idx="27">
                  <c:v>23.663309999999999</c:v>
                </c:pt>
                <c:pt idx="28">
                  <c:v>24.560739999999999</c:v>
                </c:pt>
                <c:pt idx="29">
                  <c:v>25.511369999999999</c:v>
                </c:pt>
                <c:pt idx="30">
                  <c:v>26.512090000000001</c:v>
                </c:pt>
                <c:pt idx="31">
                  <c:v>27.570889999999999</c:v>
                </c:pt>
                <c:pt idx="32">
                  <c:v>28.658449999999998</c:v>
                </c:pt>
                <c:pt idx="33">
                  <c:v>29.831900000000001</c:v>
                </c:pt>
                <c:pt idx="34">
                  <c:v>31.011869999999998</c:v>
                </c:pt>
                <c:pt idx="35">
                  <c:v>32.295090000000002</c:v>
                </c:pt>
                <c:pt idx="36">
                  <c:v>33.625239999999998</c:v>
                </c:pt>
                <c:pt idx="37">
                  <c:v>35.035469999999997</c:v>
                </c:pt>
                <c:pt idx="38">
                  <c:v>36.49783</c:v>
                </c:pt>
                <c:pt idx="39">
                  <c:v>38.036990000000003</c:v>
                </c:pt>
                <c:pt idx="40">
                  <c:v>39.664110000000001</c:v>
                </c:pt>
                <c:pt idx="41">
                  <c:v>41.37688</c:v>
                </c:pt>
                <c:pt idx="42">
                  <c:v>43.192959999999999</c:v>
                </c:pt>
                <c:pt idx="43">
                  <c:v>45.070540000000001</c:v>
                </c:pt>
                <c:pt idx="44">
                  <c:v>47.073799999999999</c:v>
                </c:pt>
                <c:pt idx="45">
                  <c:v>49.170789999999997</c:v>
                </c:pt>
                <c:pt idx="46">
                  <c:v>51.38456</c:v>
                </c:pt>
                <c:pt idx="47">
                  <c:v>53.715159999999997</c:v>
                </c:pt>
                <c:pt idx="48">
                  <c:v>56.156269999999999</c:v>
                </c:pt>
                <c:pt idx="49">
                  <c:v>58.773870000000002</c:v>
                </c:pt>
                <c:pt idx="50">
                  <c:v>61.461640000000003</c:v>
                </c:pt>
                <c:pt idx="51">
                  <c:v>64.337649999999996</c:v>
                </c:pt>
                <c:pt idx="52">
                  <c:v>67.354929999999996</c:v>
                </c:pt>
                <c:pt idx="53">
                  <c:v>70.491770000000002</c:v>
                </c:pt>
                <c:pt idx="54">
                  <c:v>73.835639999999998</c:v>
                </c:pt>
                <c:pt idx="55">
                  <c:v>77.337689999999995</c:v>
                </c:pt>
                <c:pt idx="56">
                  <c:v>81.017920000000004</c:v>
                </c:pt>
                <c:pt idx="57">
                  <c:v>84.918310000000005</c:v>
                </c:pt>
                <c:pt idx="58">
                  <c:v>88.96217</c:v>
                </c:pt>
                <c:pt idx="59">
                  <c:v>93.238249999999994</c:v>
                </c:pt>
                <c:pt idx="60">
                  <c:v>97.676019999999994</c:v>
                </c:pt>
                <c:pt idx="61">
                  <c:v>102.3569</c:v>
                </c:pt>
                <c:pt idx="62">
                  <c:v>107.2419</c:v>
                </c:pt>
                <c:pt idx="63">
                  <c:v>112.3246</c:v>
                </c:pt>
                <c:pt idx="64">
                  <c:v>117.6679</c:v>
                </c:pt>
                <c:pt idx="65">
                  <c:v>123.19589999999999</c:v>
                </c:pt>
                <c:pt idx="66">
                  <c:v>128.9042</c:v>
                </c:pt>
                <c:pt idx="67">
                  <c:v>134.8905</c:v>
                </c:pt>
                <c:pt idx="68">
                  <c:v>140.99539999999999</c:v>
                </c:pt>
                <c:pt idx="69">
                  <c:v>147.3175</c:v>
                </c:pt>
                <c:pt idx="70">
                  <c:v>153.81229999999999</c:v>
                </c:pt>
                <c:pt idx="71">
                  <c:v>160.41</c:v>
                </c:pt>
                <c:pt idx="72">
                  <c:v>167.23320000000001</c:v>
                </c:pt>
                <c:pt idx="73">
                  <c:v>174.1387</c:v>
                </c:pt>
                <c:pt idx="74">
                  <c:v>181.02770000000001</c:v>
                </c:pt>
                <c:pt idx="75">
                  <c:v>187.99199999999999</c:v>
                </c:pt>
                <c:pt idx="76">
                  <c:v>194.9889</c:v>
                </c:pt>
                <c:pt idx="77">
                  <c:v>201.898</c:v>
                </c:pt>
                <c:pt idx="78">
                  <c:v>208.73679999999999</c:v>
                </c:pt>
                <c:pt idx="79">
                  <c:v>215.45570000000001</c:v>
                </c:pt>
                <c:pt idx="80">
                  <c:v>222.1036</c:v>
                </c:pt>
                <c:pt idx="81">
                  <c:v>228.41560000000001</c:v>
                </c:pt>
                <c:pt idx="82">
                  <c:v>234.53890000000001</c:v>
                </c:pt>
                <c:pt idx="83">
                  <c:v>240.3202</c:v>
                </c:pt>
                <c:pt idx="84">
                  <c:v>245.79390000000001</c:v>
                </c:pt>
                <c:pt idx="85">
                  <c:v>250.9554</c:v>
                </c:pt>
                <c:pt idx="86">
                  <c:v>255.6808</c:v>
                </c:pt>
                <c:pt idx="87">
                  <c:v>259.99869999999999</c:v>
                </c:pt>
                <c:pt idx="88">
                  <c:v>263.9751</c:v>
                </c:pt>
                <c:pt idx="89">
                  <c:v>267.52659999999997</c:v>
                </c:pt>
                <c:pt idx="90">
                  <c:v>270.483</c:v>
                </c:pt>
                <c:pt idx="91">
                  <c:v>272.84840000000003</c:v>
                </c:pt>
                <c:pt idx="92">
                  <c:v>275.2749</c:v>
                </c:pt>
                <c:pt idx="93">
                  <c:v>276.92700000000002</c:v>
                </c:pt>
                <c:pt idx="94">
                  <c:v>278.17669999999998</c:v>
                </c:pt>
                <c:pt idx="95">
                  <c:v>278.88839999999999</c:v>
                </c:pt>
                <c:pt idx="96">
                  <c:v>279.262</c:v>
                </c:pt>
                <c:pt idx="97">
                  <c:v>279.09379999999999</c:v>
                </c:pt>
                <c:pt idx="98">
                  <c:v>278.42700000000002</c:v>
                </c:pt>
                <c:pt idx="99">
                  <c:v>277.39150000000001</c:v>
                </c:pt>
                <c:pt idx="100">
                  <c:v>275.6891</c:v>
                </c:pt>
                <c:pt idx="101">
                  <c:v>273.9409</c:v>
                </c:pt>
                <c:pt idx="102">
                  <c:v>271.43209999999999</c:v>
                </c:pt>
                <c:pt idx="103">
                  <c:v>268.51260000000002</c:v>
                </c:pt>
                <c:pt idx="104">
                  <c:v>265.22109999999998</c:v>
                </c:pt>
                <c:pt idx="105">
                  <c:v>261.3852</c:v>
                </c:pt>
                <c:pt idx="106">
                  <c:v>257.22989999999999</c:v>
                </c:pt>
                <c:pt idx="107">
                  <c:v>252.63560000000001</c:v>
                </c:pt>
                <c:pt idx="108">
                  <c:v>247.63849999999999</c:v>
                </c:pt>
                <c:pt idx="109">
                  <c:v>242.24459999999999</c:v>
                </c:pt>
                <c:pt idx="110">
                  <c:v>236.60579999999999</c:v>
                </c:pt>
                <c:pt idx="111">
                  <c:v>230.52680000000001</c:v>
                </c:pt>
                <c:pt idx="112">
                  <c:v>224.23</c:v>
                </c:pt>
                <c:pt idx="113">
                  <c:v>217.8373</c:v>
                </c:pt>
                <c:pt idx="114">
                  <c:v>211.13800000000001</c:v>
                </c:pt>
                <c:pt idx="115">
                  <c:v>204.31530000000001</c:v>
                </c:pt>
                <c:pt idx="116">
                  <c:v>197.41309999999999</c:v>
                </c:pt>
                <c:pt idx="117">
                  <c:v>190.40710000000001</c:v>
                </c:pt>
                <c:pt idx="118">
                  <c:v>183.3947</c:v>
                </c:pt>
                <c:pt idx="119">
                  <c:v>176.46600000000001</c:v>
                </c:pt>
                <c:pt idx="120">
                  <c:v>169.55609999999999</c:v>
                </c:pt>
                <c:pt idx="121">
                  <c:v>162.74189999999999</c:v>
                </c:pt>
                <c:pt idx="122">
                  <c:v>156.0669</c:v>
                </c:pt>
                <c:pt idx="123">
                  <c:v>149.49969999999999</c:v>
                </c:pt>
                <c:pt idx="124">
                  <c:v>143.1216</c:v>
                </c:pt>
                <c:pt idx="125">
                  <c:v>136.87780000000001</c:v>
                </c:pt>
                <c:pt idx="126">
                  <c:v>130.87690000000001</c:v>
                </c:pt>
                <c:pt idx="127">
                  <c:v>125.0026</c:v>
                </c:pt>
                <c:pt idx="128">
                  <c:v>119.465</c:v>
                </c:pt>
                <c:pt idx="129">
                  <c:v>114.1296</c:v>
                </c:pt>
                <c:pt idx="130">
                  <c:v>108.85639999999999</c:v>
                </c:pt>
                <c:pt idx="131">
                  <c:v>103.9171</c:v>
                </c:pt>
                <c:pt idx="132">
                  <c:v>99.156570000000002</c:v>
                </c:pt>
                <c:pt idx="133">
                  <c:v>94.615499999999997</c:v>
                </c:pt>
                <c:pt idx="134">
                  <c:v>90.286249999999995</c:v>
                </c:pt>
                <c:pt idx="135">
                  <c:v>86.12961</c:v>
                </c:pt>
                <c:pt idx="136">
                  <c:v>82.206360000000004</c:v>
                </c:pt>
                <c:pt idx="137">
                  <c:v>78.467609999999993</c:v>
                </c:pt>
                <c:pt idx="138">
                  <c:v>74.892930000000007</c:v>
                </c:pt>
                <c:pt idx="139">
                  <c:v>71.475819999999999</c:v>
                </c:pt>
                <c:pt idx="140">
                  <c:v>68.318169999999995</c:v>
                </c:pt>
                <c:pt idx="141">
                  <c:v>65.189989999999995</c:v>
                </c:pt>
                <c:pt idx="142">
                  <c:v>62.313310000000001</c:v>
                </c:pt>
                <c:pt idx="143">
                  <c:v>59.535490000000003</c:v>
                </c:pt>
                <c:pt idx="144">
                  <c:v>56.909970000000001</c:v>
                </c:pt>
                <c:pt idx="145">
                  <c:v>54.427950000000003</c:v>
                </c:pt>
                <c:pt idx="146">
                  <c:v>52.03051</c:v>
                </c:pt>
                <c:pt idx="147">
                  <c:v>49.779389999999999</c:v>
                </c:pt>
                <c:pt idx="148">
                  <c:v>47.649450000000002</c:v>
                </c:pt>
                <c:pt idx="149">
                  <c:v>45.613019999999999</c:v>
                </c:pt>
                <c:pt idx="150">
                  <c:v>43.676699999999997</c:v>
                </c:pt>
                <c:pt idx="151">
                  <c:v>41.85633</c:v>
                </c:pt>
                <c:pt idx="152">
                  <c:v>40.136650000000003</c:v>
                </c:pt>
                <c:pt idx="153">
                  <c:v>38.398389999999999</c:v>
                </c:pt>
                <c:pt idx="154">
                  <c:v>36.880859999999998</c:v>
                </c:pt>
                <c:pt idx="155">
                  <c:v>35.385399999999997</c:v>
                </c:pt>
                <c:pt idx="156">
                  <c:v>33.969740000000002</c:v>
                </c:pt>
                <c:pt idx="157">
                  <c:v>32.600169999999999</c:v>
                </c:pt>
                <c:pt idx="158">
                  <c:v>31.318670000000001</c:v>
                </c:pt>
                <c:pt idx="159">
                  <c:v>30.09179</c:v>
                </c:pt>
                <c:pt idx="160">
                  <c:v>28.93261</c:v>
                </c:pt>
                <c:pt idx="161">
                  <c:v>27.796050000000001</c:v>
                </c:pt>
                <c:pt idx="162">
                  <c:v>26.74353</c:v>
                </c:pt>
                <c:pt idx="163">
                  <c:v>25.73611</c:v>
                </c:pt>
                <c:pt idx="164">
                  <c:v>24.740729999999999</c:v>
                </c:pt>
                <c:pt idx="165">
                  <c:v>23.832799999999999</c:v>
                </c:pt>
                <c:pt idx="166">
                  <c:v>22.966329999999999</c:v>
                </c:pt>
                <c:pt idx="167">
                  <c:v>22.125109999999999</c:v>
                </c:pt>
                <c:pt idx="168">
                  <c:v>21.321739999999998</c:v>
                </c:pt>
                <c:pt idx="169">
                  <c:v>20.554310000000001</c:v>
                </c:pt>
                <c:pt idx="170">
                  <c:v>19.83053</c:v>
                </c:pt>
                <c:pt idx="171">
                  <c:v>19.125240000000002</c:v>
                </c:pt>
                <c:pt idx="172">
                  <c:v>18.4587</c:v>
                </c:pt>
                <c:pt idx="173">
                  <c:v>17.809239999999999</c:v>
                </c:pt>
                <c:pt idx="174">
                  <c:v>17.203279999999999</c:v>
                </c:pt>
                <c:pt idx="175">
                  <c:v>16.611840000000001</c:v>
                </c:pt>
                <c:pt idx="176">
                  <c:v>16.057649999999999</c:v>
                </c:pt>
                <c:pt idx="177">
                  <c:v>15.51413</c:v>
                </c:pt>
                <c:pt idx="178">
                  <c:v>14.99517</c:v>
                </c:pt>
                <c:pt idx="179">
                  <c:v>14.501099999999999</c:v>
                </c:pt>
                <c:pt idx="180">
                  <c:v>14.025790000000001</c:v>
                </c:pt>
                <c:pt idx="181">
                  <c:v>13.573029999999999</c:v>
                </c:pt>
                <c:pt idx="182">
                  <c:v>13.13612</c:v>
                </c:pt>
                <c:pt idx="183">
                  <c:v>12.71682</c:v>
                </c:pt>
                <c:pt idx="184">
                  <c:v>12.313179999999999</c:v>
                </c:pt>
                <c:pt idx="185">
                  <c:v>11.93877</c:v>
                </c:pt>
                <c:pt idx="186">
                  <c:v>11.55212</c:v>
                </c:pt>
                <c:pt idx="187">
                  <c:v>11.200609999999999</c:v>
                </c:pt>
                <c:pt idx="188">
                  <c:v>10.85581</c:v>
                </c:pt>
                <c:pt idx="189">
                  <c:v>10.525919999999999</c:v>
                </c:pt>
                <c:pt idx="190">
                  <c:v>10.2052</c:v>
                </c:pt>
                <c:pt idx="191">
                  <c:v>9.8989919999999998</c:v>
                </c:pt>
                <c:pt idx="192">
                  <c:v>9.6045809999999996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0-4B65-B19C-D02C086FACA3}"/>
            </c:ext>
          </c:extLst>
        </c:ser>
        <c:ser>
          <c:idx val="13"/>
          <c:order val="13"/>
          <c:tx>
            <c:strRef>
              <c:f>'C:\Users\Aleks\Downloads\[VS 02.xlsx]10A'!$O$7</c:f>
              <c:strCache>
                <c:ptCount val="1"/>
                <c:pt idx="0">
                  <c:v>46.36493011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02.xlsx]10A'!$O$8:$O$200</c:f>
              <c:numCache>
                <c:formatCode>General</c:formatCode>
                <c:ptCount val="193"/>
                <c:pt idx="0">
                  <c:v>9.5375189999999996</c:v>
                </c:pt>
                <c:pt idx="1">
                  <c:v>9.8180999999999994</c:v>
                </c:pt>
                <c:pt idx="2">
                  <c:v>10.115349999999999</c:v>
                </c:pt>
                <c:pt idx="3">
                  <c:v>10.43582</c:v>
                </c:pt>
                <c:pt idx="4">
                  <c:v>10.76327</c:v>
                </c:pt>
                <c:pt idx="5">
                  <c:v>11.102080000000001</c:v>
                </c:pt>
                <c:pt idx="6">
                  <c:v>11.46665</c:v>
                </c:pt>
                <c:pt idx="7">
                  <c:v>11.826639999999999</c:v>
                </c:pt>
                <c:pt idx="8">
                  <c:v>12.20884</c:v>
                </c:pt>
                <c:pt idx="9">
                  <c:v>12.60732</c:v>
                </c:pt>
                <c:pt idx="10">
                  <c:v>13.030390000000001</c:v>
                </c:pt>
                <c:pt idx="11">
                  <c:v>13.44966</c:v>
                </c:pt>
                <c:pt idx="12">
                  <c:v>13.90696</c:v>
                </c:pt>
                <c:pt idx="13">
                  <c:v>14.38353</c:v>
                </c:pt>
                <c:pt idx="14">
                  <c:v>14.869120000000001</c:v>
                </c:pt>
                <c:pt idx="15">
                  <c:v>15.3803</c:v>
                </c:pt>
                <c:pt idx="16">
                  <c:v>15.91004</c:v>
                </c:pt>
                <c:pt idx="17">
                  <c:v>16.46237</c:v>
                </c:pt>
                <c:pt idx="18">
                  <c:v>17.043389999999999</c:v>
                </c:pt>
                <c:pt idx="19">
                  <c:v>17.647929999999999</c:v>
                </c:pt>
                <c:pt idx="20">
                  <c:v>18.287220000000001</c:v>
                </c:pt>
                <c:pt idx="21">
                  <c:v>18.944929999999999</c:v>
                </c:pt>
                <c:pt idx="22">
                  <c:v>19.633790000000001</c:v>
                </c:pt>
                <c:pt idx="23">
                  <c:v>20.354959999999998</c:v>
                </c:pt>
                <c:pt idx="24">
                  <c:v>21.11965</c:v>
                </c:pt>
                <c:pt idx="25">
                  <c:v>21.895189999999999</c:v>
                </c:pt>
                <c:pt idx="26">
                  <c:v>22.739190000000001</c:v>
                </c:pt>
                <c:pt idx="27">
                  <c:v>23.611540000000002</c:v>
                </c:pt>
                <c:pt idx="28">
                  <c:v>24.510010000000001</c:v>
                </c:pt>
                <c:pt idx="29">
                  <c:v>25.459250000000001</c:v>
                </c:pt>
                <c:pt idx="30">
                  <c:v>26.456520000000001</c:v>
                </c:pt>
                <c:pt idx="31">
                  <c:v>27.509309999999999</c:v>
                </c:pt>
                <c:pt idx="32">
                  <c:v>28.606000000000002</c:v>
                </c:pt>
                <c:pt idx="33">
                  <c:v>29.768899999999999</c:v>
                </c:pt>
                <c:pt idx="34">
                  <c:v>30.957899999999999</c:v>
                </c:pt>
                <c:pt idx="35">
                  <c:v>32.241869999999999</c:v>
                </c:pt>
                <c:pt idx="36">
                  <c:v>33.559339999999999</c:v>
                </c:pt>
                <c:pt idx="37">
                  <c:v>34.975670000000001</c:v>
                </c:pt>
                <c:pt idx="38">
                  <c:v>36.431139999999999</c:v>
                </c:pt>
                <c:pt idx="39">
                  <c:v>37.981819999999999</c:v>
                </c:pt>
                <c:pt idx="40">
                  <c:v>39.593910000000001</c:v>
                </c:pt>
                <c:pt idx="41">
                  <c:v>41.31447</c:v>
                </c:pt>
                <c:pt idx="42">
                  <c:v>43.114980000000003</c:v>
                </c:pt>
                <c:pt idx="43">
                  <c:v>45.002519999999997</c:v>
                </c:pt>
                <c:pt idx="44">
                  <c:v>46.997</c:v>
                </c:pt>
                <c:pt idx="45">
                  <c:v>49.110390000000002</c:v>
                </c:pt>
                <c:pt idx="46">
                  <c:v>51.306010000000001</c:v>
                </c:pt>
                <c:pt idx="47">
                  <c:v>53.634169999999997</c:v>
                </c:pt>
                <c:pt idx="48">
                  <c:v>56.081510000000002</c:v>
                </c:pt>
                <c:pt idx="49">
                  <c:v>58.682810000000003</c:v>
                </c:pt>
                <c:pt idx="50">
                  <c:v>61.377209999999998</c:v>
                </c:pt>
                <c:pt idx="51">
                  <c:v>64.23827</c:v>
                </c:pt>
                <c:pt idx="52">
                  <c:v>67.269530000000003</c:v>
                </c:pt>
                <c:pt idx="53">
                  <c:v>70.409630000000007</c:v>
                </c:pt>
                <c:pt idx="54">
                  <c:v>73.738309999999998</c:v>
                </c:pt>
                <c:pt idx="55">
                  <c:v>77.246189999999999</c:v>
                </c:pt>
                <c:pt idx="56">
                  <c:v>80.924729999999997</c:v>
                </c:pt>
                <c:pt idx="57">
                  <c:v>84.817599999999999</c:v>
                </c:pt>
                <c:pt idx="58">
                  <c:v>88.861729999999994</c:v>
                </c:pt>
                <c:pt idx="59">
                  <c:v>93.143799999999999</c:v>
                </c:pt>
                <c:pt idx="60">
                  <c:v>97.590969999999999</c:v>
                </c:pt>
                <c:pt idx="61">
                  <c:v>102.2239</c:v>
                </c:pt>
                <c:pt idx="62">
                  <c:v>107.1686</c:v>
                </c:pt>
                <c:pt idx="63">
                  <c:v>112.24590000000001</c:v>
                </c:pt>
                <c:pt idx="64">
                  <c:v>117.5703</c:v>
                </c:pt>
                <c:pt idx="65">
                  <c:v>123.0783</c:v>
                </c:pt>
                <c:pt idx="66">
                  <c:v>128.8477</c:v>
                </c:pt>
                <c:pt idx="67">
                  <c:v>134.8409</c:v>
                </c:pt>
                <c:pt idx="68">
                  <c:v>141.0403</c:v>
                </c:pt>
                <c:pt idx="69">
                  <c:v>147.30170000000001</c:v>
                </c:pt>
                <c:pt idx="70">
                  <c:v>153.8049</c:v>
                </c:pt>
                <c:pt idx="71">
                  <c:v>160.42009999999999</c:v>
                </c:pt>
                <c:pt idx="72">
                  <c:v>167.22900000000001</c:v>
                </c:pt>
                <c:pt idx="73">
                  <c:v>174.16419999999999</c:v>
                </c:pt>
                <c:pt idx="74">
                  <c:v>181.08580000000001</c:v>
                </c:pt>
                <c:pt idx="75">
                  <c:v>188.0411</c:v>
                </c:pt>
                <c:pt idx="76">
                  <c:v>195.0556</c:v>
                </c:pt>
                <c:pt idx="77">
                  <c:v>202.00139999999999</c:v>
                </c:pt>
                <c:pt idx="78">
                  <c:v>208.86060000000001</c:v>
                </c:pt>
                <c:pt idx="79">
                  <c:v>215.6148</c:v>
                </c:pt>
                <c:pt idx="80">
                  <c:v>222.2602</c:v>
                </c:pt>
                <c:pt idx="81">
                  <c:v>228.61930000000001</c:v>
                </c:pt>
                <c:pt idx="82">
                  <c:v>234.74109999999999</c:v>
                </c:pt>
                <c:pt idx="83">
                  <c:v>240.52979999999999</c:v>
                </c:pt>
                <c:pt idx="84">
                  <c:v>245.96960000000001</c:v>
                </c:pt>
                <c:pt idx="85">
                  <c:v>251.18530000000001</c:v>
                </c:pt>
                <c:pt idx="86">
                  <c:v>255.93360000000001</c:v>
                </c:pt>
                <c:pt idx="87">
                  <c:v>260.26620000000003</c:v>
                </c:pt>
                <c:pt idx="88">
                  <c:v>264.23910000000001</c:v>
                </c:pt>
                <c:pt idx="89">
                  <c:v>267.7595</c:v>
                </c:pt>
                <c:pt idx="90">
                  <c:v>270.80160000000001</c:v>
                </c:pt>
                <c:pt idx="91">
                  <c:v>273.15559999999999</c:v>
                </c:pt>
                <c:pt idx="92">
                  <c:v>275.53489999999999</c:v>
                </c:pt>
                <c:pt idx="93">
                  <c:v>277.19830000000002</c:v>
                </c:pt>
                <c:pt idx="94">
                  <c:v>278.42970000000003</c:v>
                </c:pt>
                <c:pt idx="95">
                  <c:v>279.08089999999999</c:v>
                </c:pt>
                <c:pt idx="96">
                  <c:v>279.5222</c:v>
                </c:pt>
                <c:pt idx="97">
                  <c:v>279.36750000000001</c:v>
                </c:pt>
                <c:pt idx="98">
                  <c:v>278.68270000000001</c:v>
                </c:pt>
                <c:pt idx="99">
                  <c:v>277.70190000000002</c:v>
                </c:pt>
                <c:pt idx="100">
                  <c:v>275.88159999999999</c:v>
                </c:pt>
                <c:pt idx="101">
                  <c:v>274.16649999999998</c:v>
                </c:pt>
                <c:pt idx="102">
                  <c:v>271.69279999999998</c:v>
                </c:pt>
                <c:pt idx="103">
                  <c:v>268.77550000000002</c:v>
                </c:pt>
                <c:pt idx="104">
                  <c:v>265.41489999999999</c:v>
                </c:pt>
                <c:pt idx="105">
                  <c:v>261.55070000000001</c:v>
                </c:pt>
                <c:pt idx="106">
                  <c:v>257.43990000000002</c:v>
                </c:pt>
                <c:pt idx="107">
                  <c:v>252.8091</c:v>
                </c:pt>
                <c:pt idx="108">
                  <c:v>247.7688</c:v>
                </c:pt>
                <c:pt idx="109">
                  <c:v>242.3535</c:v>
                </c:pt>
                <c:pt idx="110">
                  <c:v>236.66290000000001</c:v>
                </c:pt>
                <c:pt idx="111">
                  <c:v>230.5693</c:v>
                </c:pt>
                <c:pt idx="112">
                  <c:v>224.22059999999999</c:v>
                </c:pt>
                <c:pt idx="113">
                  <c:v>217.84569999999999</c:v>
                </c:pt>
                <c:pt idx="114">
                  <c:v>211.1199</c:v>
                </c:pt>
                <c:pt idx="115">
                  <c:v>204.26750000000001</c:v>
                </c:pt>
                <c:pt idx="116">
                  <c:v>197.34460000000001</c:v>
                </c:pt>
                <c:pt idx="117">
                  <c:v>190.316</c:v>
                </c:pt>
                <c:pt idx="118">
                  <c:v>183.27780000000001</c:v>
                </c:pt>
                <c:pt idx="119">
                  <c:v>176.3674</c:v>
                </c:pt>
                <c:pt idx="120">
                  <c:v>169.43109999999999</c:v>
                </c:pt>
                <c:pt idx="121">
                  <c:v>162.5889</c:v>
                </c:pt>
                <c:pt idx="122">
                  <c:v>155.90880000000001</c:v>
                </c:pt>
                <c:pt idx="123">
                  <c:v>149.334</c:v>
                </c:pt>
                <c:pt idx="124">
                  <c:v>142.94390000000001</c:v>
                </c:pt>
                <c:pt idx="125">
                  <c:v>136.7028</c:v>
                </c:pt>
                <c:pt idx="126">
                  <c:v>130.67830000000001</c:v>
                </c:pt>
                <c:pt idx="127">
                  <c:v>124.8215</c:v>
                </c:pt>
                <c:pt idx="128">
                  <c:v>119.27209999999999</c:v>
                </c:pt>
                <c:pt idx="129">
                  <c:v>113.902</c:v>
                </c:pt>
                <c:pt idx="130">
                  <c:v>108.6268</c:v>
                </c:pt>
                <c:pt idx="131">
                  <c:v>103.71510000000001</c:v>
                </c:pt>
                <c:pt idx="132">
                  <c:v>98.959419999999994</c:v>
                </c:pt>
                <c:pt idx="133">
                  <c:v>94.410349999999994</c:v>
                </c:pt>
                <c:pt idx="134">
                  <c:v>90.084339999999997</c:v>
                </c:pt>
                <c:pt idx="135">
                  <c:v>85.936440000000005</c:v>
                </c:pt>
                <c:pt idx="136">
                  <c:v>82.010260000000002</c:v>
                </c:pt>
                <c:pt idx="137">
                  <c:v>78.280379999999994</c:v>
                </c:pt>
                <c:pt idx="138">
                  <c:v>74.708119999999994</c:v>
                </c:pt>
                <c:pt idx="139">
                  <c:v>71.303070000000005</c:v>
                </c:pt>
                <c:pt idx="140">
                  <c:v>68.147790000000001</c:v>
                </c:pt>
                <c:pt idx="141">
                  <c:v>65.022450000000006</c:v>
                </c:pt>
                <c:pt idx="142">
                  <c:v>62.147759999999998</c:v>
                </c:pt>
                <c:pt idx="143">
                  <c:v>59.37988</c:v>
                </c:pt>
                <c:pt idx="144">
                  <c:v>56.751289999999997</c:v>
                </c:pt>
                <c:pt idx="145">
                  <c:v>54.276980000000002</c:v>
                </c:pt>
                <c:pt idx="146">
                  <c:v>51.885539999999999</c:v>
                </c:pt>
                <c:pt idx="147">
                  <c:v>49.635509999999996</c:v>
                </c:pt>
                <c:pt idx="148">
                  <c:v>47.524799999999999</c:v>
                </c:pt>
                <c:pt idx="149">
                  <c:v>45.479419999999998</c:v>
                </c:pt>
                <c:pt idx="150">
                  <c:v>43.545180000000002</c:v>
                </c:pt>
                <c:pt idx="151">
                  <c:v>41.737650000000002</c:v>
                </c:pt>
                <c:pt idx="152">
                  <c:v>40.010980000000004</c:v>
                </c:pt>
                <c:pt idx="153">
                  <c:v>38.284770000000002</c:v>
                </c:pt>
                <c:pt idx="154">
                  <c:v>36.76896</c:v>
                </c:pt>
                <c:pt idx="155">
                  <c:v>35.275730000000003</c:v>
                </c:pt>
                <c:pt idx="156">
                  <c:v>33.86054</c:v>
                </c:pt>
                <c:pt idx="157">
                  <c:v>32.498649999999998</c:v>
                </c:pt>
                <c:pt idx="158">
                  <c:v>31.21387</c:v>
                </c:pt>
                <c:pt idx="159">
                  <c:v>29.981870000000001</c:v>
                </c:pt>
                <c:pt idx="160">
                  <c:v>28.831769999999999</c:v>
                </c:pt>
                <c:pt idx="161">
                  <c:v>27.69933</c:v>
                </c:pt>
                <c:pt idx="162">
                  <c:v>26.651520000000001</c:v>
                </c:pt>
                <c:pt idx="163">
                  <c:v>25.638819999999999</c:v>
                </c:pt>
                <c:pt idx="164">
                  <c:v>24.635059999999999</c:v>
                </c:pt>
                <c:pt idx="165">
                  <c:v>23.750769999999999</c:v>
                </c:pt>
                <c:pt idx="166">
                  <c:v>22.877459999999999</c:v>
                </c:pt>
                <c:pt idx="167">
                  <c:v>22.03931</c:v>
                </c:pt>
                <c:pt idx="168">
                  <c:v>21.23817</c:v>
                </c:pt>
                <c:pt idx="169">
                  <c:v>20.480989999999998</c:v>
                </c:pt>
                <c:pt idx="170">
                  <c:v>19.75188</c:v>
                </c:pt>
                <c:pt idx="171">
                  <c:v>19.041519999999998</c:v>
                </c:pt>
                <c:pt idx="172">
                  <c:v>18.380700000000001</c:v>
                </c:pt>
                <c:pt idx="173">
                  <c:v>17.738389999999999</c:v>
                </c:pt>
                <c:pt idx="174">
                  <c:v>17.12406</c:v>
                </c:pt>
                <c:pt idx="175">
                  <c:v>16.535209999999999</c:v>
                </c:pt>
                <c:pt idx="176">
                  <c:v>15.97827</c:v>
                </c:pt>
                <c:pt idx="177">
                  <c:v>15.44257</c:v>
                </c:pt>
                <c:pt idx="178">
                  <c:v>14.91888</c:v>
                </c:pt>
                <c:pt idx="179">
                  <c:v>14.42221</c:v>
                </c:pt>
                <c:pt idx="180">
                  <c:v>13.9559</c:v>
                </c:pt>
                <c:pt idx="181">
                  <c:v>13.50245</c:v>
                </c:pt>
                <c:pt idx="182">
                  <c:v>13.062810000000001</c:v>
                </c:pt>
                <c:pt idx="183">
                  <c:v>12.648770000000001</c:v>
                </c:pt>
                <c:pt idx="184">
                  <c:v>12.242570000000001</c:v>
                </c:pt>
                <c:pt idx="185">
                  <c:v>11.870290000000001</c:v>
                </c:pt>
                <c:pt idx="186">
                  <c:v>11.48222</c:v>
                </c:pt>
                <c:pt idx="187">
                  <c:v>11.121930000000001</c:v>
                </c:pt>
                <c:pt idx="188">
                  <c:v>10.781560000000001</c:v>
                </c:pt>
                <c:pt idx="189">
                  <c:v>10.45698</c:v>
                </c:pt>
                <c:pt idx="190">
                  <c:v>10.137930000000001</c:v>
                </c:pt>
                <c:pt idx="191">
                  <c:v>9.8301339999999993</c:v>
                </c:pt>
                <c:pt idx="192">
                  <c:v>9.5381699999999991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50-4B65-B19C-D02C086FACA3}"/>
            </c:ext>
          </c:extLst>
        </c:ser>
        <c:ser>
          <c:idx val="14"/>
          <c:order val="14"/>
          <c:tx>
            <c:strRef>
              <c:f>'C:\Users\Aleks\Downloads\[VS 02.xlsx]10A'!$P$7</c:f>
              <c:strCache>
                <c:ptCount val="1"/>
                <c:pt idx="0">
                  <c:v>55.89182482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02.xlsx]10A'!$P$8:$P$200</c:f>
              <c:numCache>
                <c:formatCode>General</c:formatCode>
                <c:ptCount val="193"/>
                <c:pt idx="0">
                  <c:v>9.6208799999999997</c:v>
                </c:pt>
                <c:pt idx="1">
                  <c:v>9.9037070000000007</c:v>
                </c:pt>
                <c:pt idx="2">
                  <c:v>10.190020000000001</c:v>
                </c:pt>
                <c:pt idx="3">
                  <c:v>10.50629</c:v>
                </c:pt>
                <c:pt idx="4">
                  <c:v>10.83399</c:v>
                </c:pt>
                <c:pt idx="5">
                  <c:v>11.16775</c:v>
                </c:pt>
                <c:pt idx="6">
                  <c:v>11.531510000000001</c:v>
                </c:pt>
                <c:pt idx="7">
                  <c:v>11.894209999999999</c:v>
                </c:pt>
                <c:pt idx="8">
                  <c:v>12.262790000000001</c:v>
                </c:pt>
                <c:pt idx="9">
                  <c:v>12.66877</c:v>
                </c:pt>
                <c:pt idx="10">
                  <c:v>13.08825</c:v>
                </c:pt>
                <c:pt idx="11">
                  <c:v>13.50287</c:v>
                </c:pt>
                <c:pt idx="12">
                  <c:v>13.96453</c:v>
                </c:pt>
                <c:pt idx="13">
                  <c:v>14.433960000000001</c:v>
                </c:pt>
                <c:pt idx="14">
                  <c:v>14.916930000000001</c:v>
                </c:pt>
                <c:pt idx="15">
                  <c:v>15.42712</c:v>
                </c:pt>
                <c:pt idx="16">
                  <c:v>15.953989999999999</c:v>
                </c:pt>
                <c:pt idx="17">
                  <c:v>16.504639999999998</c:v>
                </c:pt>
                <c:pt idx="18">
                  <c:v>17.08333</c:v>
                </c:pt>
                <c:pt idx="19">
                  <c:v>17.683669999999999</c:v>
                </c:pt>
                <c:pt idx="20">
                  <c:v>18.320409999999999</c:v>
                </c:pt>
                <c:pt idx="21">
                  <c:v>18.976849999999999</c:v>
                </c:pt>
                <c:pt idx="22">
                  <c:v>19.665099999999999</c:v>
                </c:pt>
                <c:pt idx="23">
                  <c:v>20.376149999999999</c:v>
                </c:pt>
                <c:pt idx="24">
                  <c:v>21.133379999999999</c:v>
                </c:pt>
                <c:pt idx="25">
                  <c:v>21.921399999999998</c:v>
                </c:pt>
                <c:pt idx="26">
                  <c:v>22.757239999999999</c:v>
                </c:pt>
                <c:pt idx="27">
                  <c:v>23.629059999999999</c:v>
                </c:pt>
                <c:pt idx="28">
                  <c:v>24.523910000000001</c:v>
                </c:pt>
                <c:pt idx="29">
                  <c:v>25.471910000000001</c:v>
                </c:pt>
                <c:pt idx="30">
                  <c:v>26.472069999999999</c:v>
                </c:pt>
                <c:pt idx="31">
                  <c:v>27.511839999999999</c:v>
                </c:pt>
                <c:pt idx="32">
                  <c:v>28.60913</c:v>
                </c:pt>
                <c:pt idx="33">
                  <c:v>29.766539999999999</c:v>
                </c:pt>
                <c:pt idx="34">
                  <c:v>30.951619999999998</c:v>
                </c:pt>
                <c:pt idx="35">
                  <c:v>32.218600000000002</c:v>
                </c:pt>
                <c:pt idx="36">
                  <c:v>33.550449999999998</c:v>
                </c:pt>
                <c:pt idx="37">
                  <c:v>34.960630000000002</c:v>
                </c:pt>
                <c:pt idx="38">
                  <c:v>36.409480000000002</c:v>
                </c:pt>
                <c:pt idx="39">
                  <c:v>37.950380000000003</c:v>
                </c:pt>
                <c:pt idx="40">
                  <c:v>39.553570000000001</c:v>
                </c:pt>
                <c:pt idx="41">
                  <c:v>41.27129</c:v>
                </c:pt>
                <c:pt idx="42">
                  <c:v>43.066389999999998</c:v>
                </c:pt>
                <c:pt idx="43">
                  <c:v>44.954000000000001</c:v>
                </c:pt>
                <c:pt idx="44">
                  <c:v>46.935450000000003</c:v>
                </c:pt>
                <c:pt idx="45">
                  <c:v>49.048360000000002</c:v>
                </c:pt>
                <c:pt idx="46">
                  <c:v>51.248240000000003</c:v>
                </c:pt>
                <c:pt idx="47">
                  <c:v>53.558750000000003</c:v>
                </c:pt>
                <c:pt idx="48">
                  <c:v>56.001899999999999</c:v>
                </c:pt>
                <c:pt idx="49">
                  <c:v>58.6081</c:v>
                </c:pt>
                <c:pt idx="50">
                  <c:v>61.29815</c:v>
                </c:pt>
                <c:pt idx="51">
                  <c:v>64.150720000000007</c:v>
                </c:pt>
                <c:pt idx="52">
                  <c:v>67.176540000000003</c:v>
                </c:pt>
                <c:pt idx="53">
                  <c:v>70.31814</c:v>
                </c:pt>
                <c:pt idx="54">
                  <c:v>73.639110000000002</c:v>
                </c:pt>
                <c:pt idx="55">
                  <c:v>77.149289999999993</c:v>
                </c:pt>
                <c:pt idx="56">
                  <c:v>80.829359999999994</c:v>
                </c:pt>
                <c:pt idx="57">
                  <c:v>84.717920000000007</c:v>
                </c:pt>
                <c:pt idx="58">
                  <c:v>88.759129999999999</c:v>
                </c:pt>
                <c:pt idx="59">
                  <c:v>93.043809999999993</c:v>
                </c:pt>
                <c:pt idx="60">
                  <c:v>97.497640000000004</c:v>
                </c:pt>
                <c:pt idx="61">
                  <c:v>102.0819</c:v>
                </c:pt>
                <c:pt idx="62">
                  <c:v>107.07640000000001</c:v>
                </c:pt>
                <c:pt idx="63">
                  <c:v>112.1581</c:v>
                </c:pt>
                <c:pt idx="64">
                  <c:v>117.4752</c:v>
                </c:pt>
                <c:pt idx="65">
                  <c:v>122.9273</c:v>
                </c:pt>
                <c:pt idx="66">
                  <c:v>128.78030000000001</c:v>
                </c:pt>
                <c:pt idx="67">
                  <c:v>134.7799</c:v>
                </c:pt>
                <c:pt idx="68">
                  <c:v>141.03440000000001</c:v>
                </c:pt>
                <c:pt idx="69">
                  <c:v>147.27019999999999</c:v>
                </c:pt>
                <c:pt idx="70">
                  <c:v>153.78399999999999</c:v>
                </c:pt>
                <c:pt idx="71">
                  <c:v>160.4171</c:v>
                </c:pt>
                <c:pt idx="72">
                  <c:v>167.20570000000001</c:v>
                </c:pt>
                <c:pt idx="73">
                  <c:v>174.16550000000001</c:v>
                </c:pt>
                <c:pt idx="74">
                  <c:v>181.1404</c:v>
                </c:pt>
                <c:pt idx="75">
                  <c:v>188.10380000000001</c:v>
                </c:pt>
                <c:pt idx="76">
                  <c:v>195.15180000000001</c:v>
                </c:pt>
                <c:pt idx="77">
                  <c:v>202.13990000000001</c:v>
                </c:pt>
                <c:pt idx="78">
                  <c:v>209.05330000000001</c:v>
                </c:pt>
                <c:pt idx="79">
                  <c:v>215.84180000000001</c:v>
                </c:pt>
                <c:pt idx="80">
                  <c:v>222.47309999999999</c:v>
                </c:pt>
                <c:pt idx="81">
                  <c:v>228.91210000000001</c:v>
                </c:pt>
                <c:pt idx="82">
                  <c:v>235.03559999999999</c:v>
                </c:pt>
                <c:pt idx="83">
                  <c:v>240.84479999999999</c:v>
                </c:pt>
                <c:pt idx="84">
                  <c:v>246.29079999999999</c:v>
                </c:pt>
                <c:pt idx="85">
                  <c:v>251.5488</c:v>
                </c:pt>
                <c:pt idx="86">
                  <c:v>256.30430000000001</c:v>
                </c:pt>
                <c:pt idx="87">
                  <c:v>260.74810000000002</c:v>
                </c:pt>
                <c:pt idx="88">
                  <c:v>264.65859999999998</c:v>
                </c:pt>
                <c:pt idx="89">
                  <c:v>268.18529999999998</c:v>
                </c:pt>
                <c:pt idx="90">
                  <c:v>271.29480000000001</c:v>
                </c:pt>
                <c:pt idx="91">
                  <c:v>273.76229999999998</c:v>
                </c:pt>
                <c:pt idx="92">
                  <c:v>276.02159999999998</c:v>
                </c:pt>
                <c:pt idx="93">
                  <c:v>277.68880000000001</c:v>
                </c:pt>
                <c:pt idx="94">
                  <c:v>278.92129999999997</c:v>
                </c:pt>
                <c:pt idx="95">
                  <c:v>279.56459999999998</c:v>
                </c:pt>
                <c:pt idx="96">
                  <c:v>280.029</c:v>
                </c:pt>
                <c:pt idx="97">
                  <c:v>279.89080000000001</c:v>
                </c:pt>
                <c:pt idx="98">
                  <c:v>279.22050000000002</c:v>
                </c:pt>
                <c:pt idx="99">
                  <c:v>278.25599999999997</c:v>
                </c:pt>
                <c:pt idx="100">
                  <c:v>276.4785</c:v>
                </c:pt>
                <c:pt idx="101">
                  <c:v>274.66789999999997</c:v>
                </c:pt>
                <c:pt idx="102">
                  <c:v>272.23169999999999</c:v>
                </c:pt>
                <c:pt idx="103">
                  <c:v>269.34269999999998</c:v>
                </c:pt>
                <c:pt idx="104">
                  <c:v>265.93680000000001</c:v>
                </c:pt>
                <c:pt idx="105">
                  <c:v>262.06209999999999</c:v>
                </c:pt>
                <c:pt idx="106">
                  <c:v>257.96519999999998</c:v>
                </c:pt>
                <c:pt idx="107">
                  <c:v>253.30869999999999</c:v>
                </c:pt>
                <c:pt idx="108">
                  <c:v>248.24529999999999</c:v>
                </c:pt>
                <c:pt idx="109">
                  <c:v>242.81180000000001</c:v>
                </c:pt>
                <c:pt idx="110">
                  <c:v>237.04040000000001</c:v>
                </c:pt>
                <c:pt idx="111">
                  <c:v>230.97710000000001</c:v>
                </c:pt>
                <c:pt idx="112">
                  <c:v>224.57769999999999</c:v>
                </c:pt>
                <c:pt idx="113">
                  <c:v>218.18530000000001</c:v>
                </c:pt>
                <c:pt idx="114">
                  <c:v>211.4427</c:v>
                </c:pt>
                <c:pt idx="115">
                  <c:v>204.56280000000001</c:v>
                </c:pt>
                <c:pt idx="116">
                  <c:v>197.59979999999999</c:v>
                </c:pt>
                <c:pt idx="117">
                  <c:v>190.5581</c:v>
                </c:pt>
                <c:pt idx="118">
                  <c:v>183.5093</c:v>
                </c:pt>
                <c:pt idx="119">
                  <c:v>176.55090000000001</c:v>
                </c:pt>
                <c:pt idx="120">
                  <c:v>169.59649999999999</c:v>
                </c:pt>
                <c:pt idx="121">
                  <c:v>162.73140000000001</c:v>
                </c:pt>
                <c:pt idx="122">
                  <c:v>156.03059999999999</c:v>
                </c:pt>
                <c:pt idx="123">
                  <c:v>149.44479999999999</c:v>
                </c:pt>
                <c:pt idx="124">
                  <c:v>143.02459999999999</c:v>
                </c:pt>
                <c:pt idx="125">
                  <c:v>136.8038</c:v>
                </c:pt>
                <c:pt idx="126">
                  <c:v>130.74619999999999</c:v>
                </c:pt>
                <c:pt idx="127">
                  <c:v>124.9045</c:v>
                </c:pt>
                <c:pt idx="128">
                  <c:v>119.3292</c:v>
                </c:pt>
                <c:pt idx="129">
                  <c:v>113.92489999999999</c:v>
                </c:pt>
                <c:pt idx="130">
                  <c:v>108.6904</c:v>
                </c:pt>
                <c:pt idx="131">
                  <c:v>103.7379</c:v>
                </c:pt>
                <c:pt idx="132">
                  <c:v>98.998649999999998</c:v>
                </c:pt>
                <c:pt idx="133">
                  <c:v>94.448830000000001</c:v>
                </c:pt>
                <c:pt idx="134">
                  <c:v>90.118120000000005</c:v>
                </c:pt>
                <c:pt idx="135">
                  <c:v>85.960220000000007</c:v>
                </c:pt>
                <c:pt idx="136">
                  <c:v>82.027389999999997</c:v>
                </c:pt>
                <c:pt idx="137">
                  <c:v>78.303929999999994</c:v>
                </c:pt>
                <c:pt idx="138">
                  <c:v>74.729910000000004</c:v>
                </c:pt>
                <c:pt idx="139">
                  <c:v>71.336910000000003</c:v>
                </c:pt>
                <c:pt idx="140">
                  <c:v>68.168999999999997</c:v>
                </c:pt>
                <c:pt idx="141">
                  <c:v>65.024889999999999</c:v>
                </c:pt>
                <c:pt idx="142">
                  <c:v>62.153260000000003</c:v>
                </c:pt>
                <c:pt idx="143">
                  <c:v>59.404330000000002</c:v>
                </c:pt>
                <c:pt idx="144">
                  <c:v>56.776530000000001</c:v>
                </c:pt>
                <c:pt idx="145">
                  <c:v>54.311279999999996</c:v>
                </c:pt>
                <c:pt idx="146">
                  <c:v>51.922580000000004</c:v>
                </c:pt>
                <c:pt idx="147">
                  <c:v>49.67548</c:v>
                </c:pt>
                <c:pt idx="148">
                  <c:v>47.566130000000001</c:v>
                </c:pt>
                <c:pt idx="149">
                  <c:v>45.517870000000002</c:v>
                </c:pt>
                <c:pt idx="150">
                  <c:v>43.587139999999998</c:v>
                </c:pt>
                <c:pt idx="151">
                  <c:v>41.782240000000002</c:v>
                </c:pt>
                <c:pt idx="152">
                  <c:v>40.055199999999999</c:v>
                </c:pt>
                <c:pt idx="153">
                  <c:v>38.36271</c:v>
                </c:pt>
                <c:pt idx="154">
                  <c:v>36.819099999999999</c:v>
                </c:pt>
                <c:pt idx="155">
                  <c:v>35.333260000000003</c:v>
                </c:pt>
                <c:pt idx="156">
                  <c:v>33.923999999999999</c:v>
                </c:pt>
                <c:pt idx="157">
                  <c:v>32.562579999999997</c:v>
                </c:pt>
                <c:pt idx="158">
                  <c:v>31.2804</c:v>
                </c:pt>
                <c:pt idx="159">
                  <c:v>30.04956</c:v>
                </c:pt>
                <c:pt idx="160">
                  <c:v>28.8858</c:v>
                </c:pt>
                <c:pt idx="161">
                  <c:v>27.78115</c:v>
                </c:pt>
                <c:pt idx="162">
                  <c:v>26.729500000000002</c:v>
                </c:pt>
                <c:pt idx="163">
                  <c:v>25.707640000000001</c:v>
                </c:pt>
                <c:pt idx="164">
                  <c:v>24.711359999999999</c:v>
                </c:pt>
                <c:pt idx="165">
                  <c:v>23.837009999999999</c:v>
                </c:pt>
                <c:pt idx="166">
                  <c:v>22.96471</c:v>
                </c:pt>
                <c:pt idx="167">
                  <c:v>22.12397</c:v>
                </c:pt>
                <c:pt idx="168">
                  <c:v>21.334250000000001</c:v>
                </c:pt>
                <c:pt idx="169">
                  <c:v>20.574359999999999</c:v>
                </c:pt>
                <c:pt idx="170">
                  <c:v>19.84599</c:v>
                </c:pt>
                <c:pt idx="171">
                  <c:v>19.144179999999999</c:v>
                </c:pt>
                <c:pt idx="172">
                  <c:v>18.468160000000001</c:v>
                </c:pt>
                <c:pt idx="173">
                  <c:v>17.842040000000001</c:v>
                </c:pt>
                <c:pt idx="174">
                  <c:v>17.224419999999999</c:v>
                </c:pt>
                <c:pt idx="175">
                  <c:v>16.64453</c:v>
                </c:pt>
                <c:pt idx="176">
                  <c:v>16.082730000000002</c:v>
                </c:pt>
                <c:pt idx="177">
                  <c:v>15.548489999999999</c:v>
                </c:pt>
                <c:pt idx="178">
                  <c:v>15.03201</c:v>
                </c:pt>
                <c:pt idx="179">
                  <c:v>14.540699999999999</c:v>
                </c:pt>
                <c:pt idx="180">
                  <c:v>14.065</c:v>
                </c:pt>
                <c:pt idx="181">
                  <c:v>13.61529</c:v>
                </c:pt>
                <c:pt idx="182">
                  <c:v>13.17679</c:v>
                </c:pt>
                <c:pt idx="183">
                  <c:v>12.75797</c:v>
                </c:pt>
                <c:pt idx="184">
                  <c:v>12.36121</c:v>
                </c:pt>
                <c:pt idx="185">
                  <c:v>11.9794</c:v>
                </c:pt>
                <c:pt idx="186">
                  <c:v>11.60506</c:v>
                </c:pt>
                <c:pt idx="187">
                  <c:v>11.23991</c:v>
                </c:pt>
                <c:pt idx="188">
                  <c:v>10.89969</c:v>
                </c:pt>
                <c:pt idx="189">
                  <c:v>10.57211</c:v>
                </c:pt>
                <c:pt idx="190">
                  <c:v>10.25323</c:v>
                </c:pt>
                <c:pt idx="191">
                  <c:v>9.9535879999999999</c:v>
                </c:pt>
                <c:pt idx="192">
                  <c:v>9.6611069999999994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50-4B65-B19C-D02C086FACA3}"/>
            </c:ext>
          </c:extLst>
        </c:ser>
        <c:ser>
          <c:idx val="15"/>
          <c:order val="15"/>
          <c:tx>
            <c:strRef>
              <c:f>'C:\Users\Aleks\Downloads\[VS 02.xlsx]10A'!$Q$7</c:f>
              <c:strCache>
                <c:ptCount val="1"/>
                <c:pt idx="0">
                  <c:v>65.37573452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02.xlsx]10A'!$Q$8:$Q$200</c:f>
              <c:numCache>
                <c:formatCode>General</c:formatCode>
                <c:ptCount val="193"/>
                <c:pt idx="0">
                  <c:v>9.5087790000000005</c:v>
                </c:pt>
                <c:pt idx="1">
                  <c:v>9.7814490000000003</c:v>
                </c:pt>
                <c:pt idx="2">
                  <c:v>10.08708</c:v>
                </c:pt>
                <c:pt idx="3">
                  <c:v>10.39475</c:v>
                </c:pt>
                <c:pt idx="4">
                  <c:v>10.728820000000001</c:v>
                </c:pt>
                <c:pt idx="5">
                  <c:v>11.073320000000001</c:v>
                </c:pt>
                <c:pt idx="6">
                  <c:v>11.4285</c:v>
                </c:pt>
                <c:pt idx="7">
                  <c:v>11.78876</c:v>
                </c:pt>
                <c:pt idx="8">
                  <c:v>12.17023</c:v>
                </c:pt>
                <c:pt idx="9">
                  <c:v>12.57549</c:v>
                </c:pt>
                <c:pt idx="10">
                  <c:v>12.98302</c:v>
                </c:pt>
                <c:pt idx="11">
                  <c:v>13.41661</c:v>
                </c:pt>
                <c:pt idx="12">
                  <c:v>13.86838</c:v>
                </c:pt>
                <c:pt idx="13">
                  <c:v>14.33722</c:v>
                </c:pt>
                <c:pt idx="14">
                  <c:v>14.82469</c:v>
                </c:pt>
                <c:pt idx="15">
                  <c:v>15.32662</c:v>
                </c:pt>
                <c:pt idx="16">
                  <c:v>15.86134</c:v>
                </c:pt>
                <c:pt idx="17">
                  <c:v>16.412050000000001</c:v>
                </c:pt>
                <c:pt idx="18">
                  <c:v>16.993559999999999</c:v>
                </c:pt>
                <c:pt idx="19">
                  <c:v>17.591570000000001</c:v>
                </c:pt>
                <c:pt idx="20">
                  <c:v>18.231010000000001</c:v>
                </c:pt>
                <c:pt idx="21">
                  <c:v>18.887869999999999</c:v>
                </c:pt>
                <c:pt idx="22">
                  <c:v>19.573930000000001</c:v>
                </c:pt>
                <c:pt idx="23">
                  <c:v>20.291630000000001</c:v>
                </c:pt>
                <c:pt idx="24">
                  <c:v>21.043030000000002</c:v>
                </c:pt>
                <c:pt idx="25">
                  <c:v>21.828489999999999</c:v>
                </c:pt>
                <c:pt idx="26">
                  <c:v>22.652760000000001</c:v>
                </c:pt>
                <c:pt idx="27">
                  <c:v>23.524270000000001</c:v>
                </c:pt>
                <c:pt idx="28">
                  <c:v>24.432480000000002</c:v>
                </c:pt>
                <c:pt idx="29">
                  <c:v>25.369759999999999</c:v>
                </c:pt>
                <c:pt idx="30">
                  <c:v>26.36469</c:v>
                </c:pt>
                <c:pt idx="31">
                  <c:v>27.401910000000001</c:v>
                </c:pt>
                <c:pt idx="32">
                  <c:v>28.504519999999999</c:v>
                </c:pt>
                <c:pt idx="33">
                  <c:v>29.661079999999998</c:v>
                </c:pt>
                <c:pt idx="34">
                  <c:v>30.842390000000002</c:v>
                </c:pt>
                <c:pt idx="35">
                  <c:v>32.105139999999999</c:v>
                </c:pt>
                <c:pt idx="36">
                  <c:v>33.433880000000002</c:v>
                </c:pt>
                <c:pt idx="37">
                  <c:v>34.843049999999998</c:v>
                </c:pt>
                <c:pt idx="38">
                  <c:v>36.301090000000002</c:v>
                </c:pt>
                <c:pt idx="39">
                  <c:v>37.843800000000002</c:v>
                </c:pt>
                <c:pt idx="40">
                  <c:v>39.446860000000001</c:v>
                </c:pt>
                <c:pt idx="41">
                  <c:v>41.156289999999998</c:v>
                </c:pt>
                <c:pt idx="42">
                  <c:v>42.957059999999998</c:v>
                </c:pt>
                <c:pt idx="43">
                  <c:v>44.835830000000001</c:v>
                </c:pt>
                <c:pt idx="44">
                  <c:v>46.817</c:v>
                </c:pt>
                <c:pt idx="45">
                  <c:v>48.924019999999999</c:v>
                </c:pt>
                <c:pt idx="46">
                  <c:v>51.11298</c:v>
                </c:pt>
                <c:pt idx="47">
                  <c:v>53.423459999999999</c:v>
                </c:pt>
                <c:pt idx="48">
                  <c:v>55.867249999999999</c:v>
                </c:pt>
                <c:pt idx="49">
                  <c:v>58.456159999999997</c:v>
                </c:pt>
                <c:pt idx="50">
                  <c:v>61.163069999999998</c:v>
                </c:pt>
                <c:pt idx="51">
                  <c:v>64.005449999999996</c:v>
                </c:pt>
                <c:pt idx="52">
                  <c:v>67.027460000000005</c:v>
                </c:pt>
                <c:pt idx="53">
                  <c:v>70.171970000000002</c:v>
                </c:pt>
                <c:pt idx="54">
                  <c:v>73.482990000000001</c:v>
                </c:pt>
                <c:pt idx="55">
                  <c:v>76.988479999999996</c:v>
                </c:pt>
                <c:pt idx="56">
                  <c:v>80.666089999999997</c:v>
                </c:pt>
                <c:pt idx="57">
                  <c:v>84.531480000000002</c:v>
                </c:pt>
                <c:pt idx="58">
                  <c:v>88.586439999999996</c:v>
                </c:pt>
                <c:pt idx="59">
                  <c:v>92.86121</c:v>
                </c:pt>
                <c:pt idx="60">
                  <c:v>97.331149999999994</c:v>
                </c:pt>
                <c:pt idx="61">
                  <c:v>101.9068</c:v>
                </c:pt>
                <c:pt idx="62">
                  <c:v>106.9071</c:v>
                </c:pt>
                <c:pt idx="63">
                  <c:v>111.98950000000001</c:v>
                </c:pt>
                <c:pt idx="64">
                  <c:v>117.3171</c:v>
                </c:pt>
                <c:pt idx="65">
                  <c:v>122.7535</c:v>
                </c:pt>
                <c:pt idx="66">
                  <c:v>128.62360000000001</c:v>
                </c:pt>
                <c:pt idx="67">
                  <c:v>134.62049999999999</c:v>
                </c:pt>
                <c:pt idx="68">
                  <c:v>140.88050000000001</c:v>
                </c:pt>
                <c:pt idx="69">
                  <c:v>147.16370000000001</c:v>
                </c:pt>
                <c:pt idx="70">
                  <c:v>153.71299999999999</c:v>
                </c:pt>
                <c:pt idx="71">
                  <c:v>160.36439999999999</c:v>
                </c:pt>
                <c:pt idx="72">
                  <c:v>167.15690000000001</c:v>
                </c:pt>
                <c:pt idx="73">
                  <c:v>174.12029999999999</c:v>
                </c:pt>
                <c:pt idx="74">
                  <c:v>181.15389999999999</c:v>
                </c:pt>
                <c:pt idx="75">
                  <c:v>188.1464</c:v>
                </c:pt>
                <c:pt idx="76">
                  <c:v>195.20859999999999</c:v>
                </c:pt>
                <c:pt idx="77">
                  <c:v>202.2354</c:v>
                </c:pt>
                <c:pt idx="78">
                  <c:v>209.2046</c:v>
                </c:pt>
                <c:pt idx="79">
                  <c:v>216.01339999999999</c:v>
                </c:pt>
                <c:pt idx="80">
                  <c:v>222.6319</c:v>
                </c:pt>
                <c:pt idx="81">
                  <c:v>229.11850000000001</c:v>
                </c:pt>
                <c:pt idx="82">
                  <c:v>235.26580000000001</c:v>
                </c:pt>
                <c:pt idx="83">
                  <c:v>241.09139999999999</c:v>
                </c:pt>
                <c:pt idx="84">
                  <c:v>246.57470000000001</c:v>
                </c:pt>
                <c:pt idx="85">
                  <c:v>251.8383</c:v>
                </c:pt>
                <c:pt idx="86">
                  <c:v>256.61040000000003</c:v>
                </c:pt>
                <c:pt idx="87">
                  <c:v>261.12869999999998</c:v>
                </c:pt>
                <c:pt idx="88">
                  <c:v>264.95639999999997</c:v>
                </c:pt>
                <c:pt idx="89">
                  <c:v>268.5317</c:v>
                </c:pt>
                <c:pt idx="90">
                  <c:v>271.6884</c:v>
                </c:pt>
                <c:pt idx="91">
                  <c:v>274.28539999999998</c:v>
                </c:pt>
                <c:pt idx="92">
                  <c:v>276.39400000000001</c:v>
                </c:pt>
                <c:pt idx="93">
                  <c:v>278.08229999999998</c:v>
                </c:pt>
                <c:pt idx="94">
                  <c:v>279.30239999999998</c:v>
                </c:pt>
                <c:pt idx="95">
                  <c:v>279.96420000000001</c:v>
                </c:pt>
                <c:pt idx="96">
                  <c:v>280.423</c:v>
                </c:pt>
                <c:pt idx="97">
                  <c:v>280.28129999999999</c:v>
                </c:pt>
                <c:pt idx="98">
                  <c:v>279.64299999999997</c:v>
                </c:pt>
                <c:pt idx="99">
                  <c:v>278.63780000000003</c:v>
                </c:pt>
                <c:pt idx="100">
                  <c:v>277.01350000000002</c:v>
                </c:pt>
                <c:pt idx="101">
                  <c:v>275.04820000000001</c:v>
                </c:pt>
                <c:pt idx="102">
                  <c:v>272.5788</c:v>
                </c:pt>
                <c:pt idx="103">
                  <c:v>269.7242</c:v>
                </c:pt>
                <c:pt idx="104">
                  <c:v>266.30250000000001</c:v>
                </c:pt>
                <c:pt idx="105">
                  <c:v>262.4341</c:v>
                </c:pt>
                <c:pt idx="106">
                  <c:v>258.28160000000003</c:v>
                </c:pt>
                <c:pt idx="107">
                  <c:v>253.6052</c:v>
                </c:pt>
                <c:pt idx="108">
                  <c:v>248.42769999999999</c:v>
                </c:pt>
                <c:pt idx="109">
                  <c:v>243.0608</c:v>
                </c:pt>
                <c:pt idx="110">
                  <c:v>237.21700000000001</c:v>
                </c:pt>
                <c:pt idx="111">
                  <c:v>231.17099999999999</c:v>
                </c:pt>
                <c:pt idx="112">
                  <c:v>224.72579999999999</c:v>
                </c:pt>
                <c:pt idx="113">
                  <c:v>218.29750000000001</c:v>
                </c:pt>
                <c:pt idx="114">
                  <c:v>211.49160000000001</c:v>
                </c:pt>
                <c:pt idx="115">
                  <c:v>204.58240000000001</c:v>
                </c:pt>
                <c:pt idx="116">
                  <c:v>197.58420000000001</c:v>
                </c:pt>
                <c:pt idx="117">
                  <c:v>190.51400000000001</c:v>
                </c:pt>
                <c:pt idx="118">
                  <c:v>183.4701</c:v>
                </c:pt>
                <c:pt idx="119">
                  <c:v>176.44149999999999</c:v>
                </c:pt>
                <c:pt idx="120">
                  <c:v>169.46090000000001</c:v>
                </c:pt>
                <c:pt idx="121">
                  <c:v>162.5694</c:v>
                </c:pt>
                <c:pt idx="122">
                  <c:v>155.84870000000001</c:v>
                </c:pt>
                <c:pt idx="123">
                  <c:v>149.23660000000001</c:v>
                </c:pt>
                <c:pt idx="124">
                  <c:v>142.80439999999999</c:v>
                </c:pt>
                <c:pt idx="125">
                  <c:v>136.58420000000001</c:v>
                </c:pt>
                <c:pt idx="126">
                  <c:v>130.49870000000001</c:v>
                </c:pt>
                <c:pt idx="127">
                  <c:v>124.6824</c:v>
                </c:pt>
                <c:pt idx="128">
                  <c:v>119.06399999999999</c:v>
                </c:pt>
                <c:pt idx="129">
                  <c:v>113.6494</c:v>
                </c:pt>
                <c:pt idx="130">
                  <c:v>108.44759999999999</c:v>
                </c:pt>
                <c:pt idx="131">
                  <c:v>103.47620000000001</c:v>
                </c:pt>
                <c:pt idx="132">
                  <c:v>98.726600000000005</c:v>
                </c:pt>
                <c:pt idx="133">
                  <c:v>94.187259999999995</c:v>
                </c:pt>
                <c:pt idx="134">
                  <c:v>89.851439999999997</c:v>
                </c:pt>
                <c:pt idx="135">
                  <c:v>85.710070000000002</c:v>
                </c:pt>
                <c:pt idx="136">
                  <c:v>81.7607</c:v>
                </c:pt>
                <c:pt idx="137">
                  <c:v>78.036950000000004</c:v>
                </c:pt>
                <c:pt idx="138">
                  <c:v>74.475489999999994</c:v>
                </c:pt>
                <c:pt idx="139">
                  <c:v>71.092680000000001</c:v>
                </c:pt>
                <c:pt idx="140">
                  <c:v>67.911950000000004</c:v>
                </c:pt>
                <c:pt idx="141">
                  <c:v>64.78219</c:v>
                </c:pt>
                <c:pt idx="142">
                  <c:v>61.902099999999997</c:v>
                </c:pt>
                <c:pt idx="143">
                  <c:v>59.172980000000003</c:v>
                </c:pt>
                <c:pt idx="144">
                  <c:v>56.540260000000004</c:v>
                </c:pt>
                <c:pt idx="145">
                  <c:v>54.073610000000002</c:v>
                </c:pt>
                <c:pt idx="146">
                  <c:v>51.704169999999998</c:v>
                </c:pt>
                <c:pt idx="147">
                  <c:v>49.460839999999997</c:v>
                </c:pt>
                <c:pt idx="148">
                  <c:v>47.357030000000002</c:v>
                </c:pt>
                <c:pt idx="149">
                  <c:v>45.305880000000002</c:v>
                </c:pt>
                <c:pt idx="150">
                  <c:v>43.393349999999998</c:v>
                </c:pt>
                <c:pt idx="151">
                  <c:v>41.586880000000001</c:v>
                </c:pt>
                <c:pt idx="152">
                  <c:v>39.849519999999998</c:v>
                </c:pt>
                <c:pt idx="153">
                  <c:v>38.204329999999999</c:v>
                </c:pt>
                <c:pt idx="154">
                  <c:v>36.633150000000001</c:v>
                </c:pt>
                <c:pt idx="155">
                  <c:v>35.145290000000003</c:v>
                </c:pt>
                <c:pt idx="156">
                  <c:v>33.727620000000002</c:v>
                </c:pt>
                <c:pt idx="157">
                  <c:v>32.372979999999998</c:v>
                </c:pt>
                <c:pt idx="158">
                  <c:v>31.091919999999998</c:v>
                </c:pt>
                <c:pt idx="159">
                  <c:v>29.875209999999999</c:v>
                </c:pt>
                <c:pt idx="160">
                  <c:v>28.70842</c:v>
                </c:pt>
                <c:pt idx="161">
                  <c:v>27.605920000000001</c:v>
                </c:pt>
                <c:pt idx="162">
                  <c:v>26.544750000000001</c:v>
                </c:pt>
                <c:pt idx="163">
                  <c:v>25.534579999999998</c:v>
                </c:pt>
                <c:pt idx="164">
                  <c:v>24.55491</c:v>
                </c:pt>
                <c:pt idx="165">
                  <c:v>23.665479999999999</c:v>
                </c:pt>
                <c:pt idx="166">
                  <c:v>22.78257</c:v>
                </c:pt>
                <c:pt idx="167">
                  <c:v>21.949200000000001</c:v>
                </c:pt>
                <c:pt idx="168">
                  <c:v>21.158339999999999</c:v>
                </c:pt>
                <c:pt idx="169">
                  <c:v>20.392289999999999</c:v>
                </c:pt>
                <c:pt idx="170">
                  <c:v>19.664940000000001</c:v>
                </c:pt>
                <c:pt idx="171">
                  <c:v>18.975529999999999</c:v>
                </c:pt>
                <c:pt idx="172">
                  <c:v>18.307759999999998</c:v>
                </c:pt>
                <c:pt idx="173">
                  <c:v>17.67304</c:v>
                </c:pt>
                <c:pt idx="174">
                  <c:v>17.05341</c:v>
                </c:pt>
                <c:pt idx="175">
                  <c:v>16.471769999999999</c:v>
                </c:pt>
                <c:pt idx="176">
                  <c:v>15.91235</c:v>
                </c:pt>
                <c:pt idx="177">
                  <c:v>15.37574</c:v>
                </c:pt>
                <c:pt idx="178">
                  <c:v>14.85219</c:v>
                </c:pt>
                <c:pt idx="179">
                  <c:v>14.36462</c:v>
                </c:pt>
                <c:pt idx="180">
                  <c:v>13.88987</c:v>
                </c:pt>
                <c:pt idx="181">
                  <c:v>13.43609</c:v>
                </c:pt>
                <c:pt idx="182">
                  <c:v>13.00168</c:v>
                </c:pt>
                <c:pt idx="183">
                  <c:v>12.588089999999999</c:v>
                </c:pt>
                <c:pt idx="184">
                  <c:v>12.181620000000001</c:v>
                </c:pt>
                <c:pt idx="185">
                  <c:v>11.80673</c:v>
                </c:pt>
                <c:pt idx="186">
                  <c:v>11.42841</c:v>
                </c:pt>
                <c:pt idx="187">
                  <c:v>11.07063</c:v>
                </c:pt>
                <c:pt idx="188">
                  <c:v>10.73057</c:v>
                </c:pt>
                <c:pt idx="189">
                  <c:v>10.399990000000001</c:v>
                </c:pt>
                <c:pt idx="190">
                  <c:v>10.08597</c:v>
                </c:pt>
                <c:pt idx="191">
                  <c:v>9.7800569999999993</c:v>
                </c:pt>
                <c:pt idx="192">
                  <c:v>9.4858960000000003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D50-4B65-B19C-D02C086FACA3}"/>
            </c:ext>
          </c:extLst>
        </c:ser>
        <c:ser>
          <c:idx val="16"/>
          <c:order val="16"/>
          <c:tx>
            <c:strRef>
              <c:f>'C:\Users\Aleks\Downloads\[VS 02.xlsx]10A'!$R$7</c:f>
              <c:strCache>
                <c:ptCount val="1"/>
                <c:pt idx="0">
                  <c:v>74.82009183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'C:\Users\Aleks\Downloads\[VS 02.xlsx]10A'!$A$8:$A$200</c:f>
              <c:numCache>
                <c:formatCode>General</c:formatCode>
                <c:ptCount val="1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</c:numCache>
            </c:numRef>
          </c:cat>
          <c:val>
            <c:numRef>
              <c:f>'C:\Users\Aleks\Downloads\[VS 02.xlsx]10A'!$R$8:$R$200</c:f>
              <c:numCache>
                <c:formatCode>General</c:formatCode>
                <c:ptCount val="193"/>
                <c:pt idx="0">
                  <c:v>9.4939699999999991</c:v>
                </c:pt>
                <c:pt idx="1">
                  <c:v>9.766508</c:v>
                </c:pt>
                <c:pt idx="2">
                  <c:v>10.068519999999999</c:v>
                </c:pt>
                <c:pt idx="3">
                  <c:v>10.373530000000001</c:v>
                </c:pt>
                <c:pt idx="4">
                  <c:v>10.70528</c:v>
                </c:pt>
                <c:pt idx="5">
                  <c:v>11.04842</c:v>
                </c:pt>
                <c:pt idx="6">
                  <c:v>11.39936</c:v>
                </c:pt>
                <c:pt idx="7">
                  <c:v>11.7643</c:v>
                </c:pt>
                <c:pt idx="8">
                  <c:v>12.13592</c:v>
                </c:pt>
                <c:pt idx="9">
                  <c:v>12.534829999999999</c:v>
                </c:pt>
                <c:pt idx="10">
                  <c:v>12.958679999999999</c:v>
                </c:pt>
                <c:pt idx="11">
                  <c:v>13.380789999999999</c:v>
                </c:pt>
                <c:pt idx="12">
                  <c:v>13.8337</c:v>
                </c:pt>
                <c:pt idx="13">
                  <c:v>14.301270000000001</c:v>
                </c:pt>
                <c:pt idx="14">
                  <c:v>14.788500000000001</c:v>
                </c:pt>
                <c:pt idx="15">
                  <c:v>15.293430000000001</c:v>
                </c:pt>
                <c:pt idx="16">
                  <c:v>15.82128</c:v>
                </c:pt>
                <c:pt idx="17">
                  <c:v>16.3675</c:v>
                </c:pt>
                <c:pt idx="18">
                  <c:v>16.95364</c:v>
                </c:pt>
                <c:pt idx="19">
                  <c:v>17.549810000000001</c:v>
                </c:pt>
                <c:pt idx="20">
                  <c:v>18.177810000000001</c:v>
                </c:pt>
                <c:pt idx="21">
                  <c:v>18.839300000000001</c:v>
                </c:pt>
                <c:pt idx="22">
                  <c:v>19.516780000000001</c:v>
                </c:pt>
                <c:pt idx="23">
                  <c:v>20.232220000000002</c:v>
                </c:pt>
                <c:pt idx="24">
                  <c:v>20.979949999999999</c:v>
                </c:pt>
                <c:pt idx="25">
                  <c:v>21.77092</c:v>
                </c:pt>
                <c:pt idx="26">
                  <c:v>22.595369999999999</c:v>
                </c:pt>
                <c:pt idx="27">
                  <c:v>23.459199999999999</c:v>
                </c:pt>
                <c:pt idx="28">
                  <c:v>24.365110000000001</c:v>
                </c:pt>
                <c:pt idx="29">
                  <c:v>25.293209999999998</c:v>
                </c:pt>
                <c:pt idx="30">
                  <c:v>26.290679999999998</c:v>
                </c:pt>
                <c:pt idx="31">
                  <c:v>27.322929999999999</c:v>
                </c:pt>
                <c:pt idx="32">
                  <c:v>28.426020000000001</c:v>
                </c:pt>
                <c:pt idx="33">
                  <c:v>29.56898</c:v>
                </c:pt>
                <c:pt idx="34">
                  <c:v>30.756910000000001</c:v>
                </c:pt>
                <c:pt idx="35">
                  <c:v>32.010809999999999</c:v>
                </c:pt>
                <c:pt idx="36">
                  <c:v>33.333979999999997</c:v>
                </c:pt>
                <c:pt idx="37">
                  <c:v>34.72627</c:v>
                </c:pt>
                <c:pt idx="38">
                  <c:v>36.184780000000003</c:v>
                </c:pt>
                <c:pt idx="39">
                  <c:v>37.712269999999997</c:v>
                </c:pt>
                <c:pt idx="40">
                  <c:v>39.330210000000001</c:v>
                </c:pt>
                <c:pt idx="41">
                  <c:v>41.023380000000003</c:v>
                </c:pt>
                <c:pt idx="42">
                  <c:v>42.824939999999998</c:v>
                </c:pt>
                <c:pt idx="43">
                  <c:v>44.696739999999998</c:v>
                </c:pt>
                <c:pt idx="44">
                  <c:v>46.666679999999999</c:v>
                </c:pt>
                <c:pt idx="45">
                  <c:v>48.7699</c:v>
                </c:pt>
                <c:pt idx="46">
                  <c:v>50.955190000000002</c:v>
                </c:pt>
                <c:pt idx="47">
                  <c:v>53.264969999999998</c:v>
                </c:pt>
                <c:pt idx="48">
                  <c:v>55.6599</c:v>
                </c:pt>
                <c:pt idx="49">
                  <c:v>58.281390000000002</c:v>
                </c:pt>
                <c:pt idx="50">
                  <c:v>60.976379999999999</c:v>
                </c:pt>
                <c:pt idx="51">
                  <c:v>63.806310000000003</c:v>
                </c:pt>
                <c:pt idx="52">
                  <c:v>66.826790000000003</c:v>
                </c:pt>
                <c:pt idx="53">
                  <c:v>69.971050000000005</c:v>
                </c:pt>
                <c:pt idx="54">
                  <c:v>73.278210000000001</c:v>
                </c:pt>
                <c:pt idx="55">
                  <c:v>76.78116</c:v>
                </c:pt>
                <c:pt idx="56">
                  <c:v>80.463430000000002</c:v>
                </c:pt>
                <c:pt idx="57">
                  <c:v>84.321299999999994</c:v>
                </c:pt>
                <c:pt idx="58">
                  <c:v>88.378450000000001</c:v>
                </c:pt>
                <c:pt idx="59">
                  <c:v>92.642300000000006</c:v>
                </c:pt>
                <c:pt idx="60">
                  <c:v>97.106979999999993</c:v>
                </c:pt>
                <c:pt idx="61">
                  <c:v>101.74339999999999</c:v>
                </c:pt>
                <c:pt idx="62">
                  <c:v>106.7026</c:v>
                </c:pt>
                <c:pt idx="63">
                  <c:v>111.79470000000001</c:v>
                </c:pt>
                <c:pt idx="64">
                  <c:v>117.1211</c:v>
                </c:pt>
                <c:pt idx="65">
                  <c:v>122.62009999999999</c:v>
                </c:pt>
                <c:pt idx="66">
                  <c:v>128.5112</c:v>
                </c:pt>
                <c:pt idx="67">
                  <c:v>134.46950000000001</c:v>
                </c:pt>
                <c:pt idx="68">
                  <c:v>140.7047</c:v>
                </c:pt>
                <c:pt idx="69">
                  <c:v>147.0368</c:v>
                </c:pt>
                <c:pt idx="70">
                  <c:v>153.6294</c:v>
                </c:pt>
                <c:pt idx="71">
                  <c:v>160.28700000000001</c:v>
                </c:pt>
                <c:pt idx="72">
                  <c:v>167.10319999999999</c:v>
                </c:pt>
                <c:pt idx="73">
                  <c:v>174.06700000000001</c:v>
                </c:pt>
                <c:pt idx="74">
                  <c:v>181.13040000000001</c:v>
                </c:pt>
                <c:pt idx="75">
                  <c:v>188.18299999999999</c:v>
                </c:pt>
                <c:pt idx="76">
                  <c:v>195.267</c:v>
                </c:pt>
                <c:pt idx="77">
                  <c:v>202.36070000000001</c:v>
                </c:pt>
                <c:pt idx="78">
                  <c:v>209.3767</c:v>
                </c:pt>
                <c:pt idx="79">
                  <c:v>216.22659999999999</c:v>
                </c:pt>
                <c:pt idx="80">
                  <c:v>222.84909999999999</c:v>
                </c:pt>
                <c:pt idx="81">
                  <c:v>229.38069999999999</c:v>
                </c:pt>
                <c:pt idx="82">
                  <c:v>235.57300000000001</c:v>
                </c:pt>
                <c:pt idx="83">
                  <c:v>241.452</c:v>
                </c:pt>
                <c:pt idx="84">
                  <c:v>246.97919999999999</c:v>
                </c:pt>
                <c:pt idx="85">
                  <c:v>252.2165</c:v>
                </c:pt>
                <c:pt idx="86">
                  <c:v>257.0693</c:v>
                </c:pt>
                <c:pt idx="87">
                  <c:v>261.62020000000001</c:v>
                </c:pt>
                <c:pt idx="88">
                  <c:v>265.42430000000002</c:v>
                </c:pt>
                <c:pt idx="89">
                  <c:v>269.03519999999997</c:v>
                </c:pt>
                <c:pt idx="90">
                  <c:v>272.1902</c:v>
                </c:pt>
                <c:pt idx="91">
                  <c:v>274.89789999999999</c:v>
                </c:pt>
                <c:pt idx="92">
                  <c:v>276.94029999999998</c:v>
                </c:pt>
                <c:pt idx="93">
                  <c:v>278.62610000000001</c:v>
                </c:pt>
                <c:pt idx="94">
                  <c:v>279.86770000000001</c:v>
                </c:pt>
                <c:pt idx="95">
                  <c:v>280.57170000000002</c:v>
                </c:pt>
                <c:pt idx="96">
                  <c:v>280.97390000000001</c:v>
                </c:pt>
                <c:pt idx="97">
                  <c:v>280.82220000000001</c:v>
                </c:pt>
                <c:pt idx="98">
                  <c:v>280.23180000000002</c:v>
                </c:pt>
                <c:pt idx="99">
                  <c:v>279.20359999999999</c:v>
                </c:pt>
                <c:pt idx="100">
                  <c:v>277.68799999999999</c:v>
                </c:pt>
                <c:pt idx="101">
                  <c:v>275.57470000000001</c:v>
                </c:pt>
                <c:pt idx="102">
                  <c:v>273.10969999999998</c:v>
                </c:pt>
                <c:pt idx="103">
                  <c:v>270.20150000000001</c:v>
                </c:pt>
                <c:pt idx="104">
                  <c:v>266.83499999999998</c:v>
                </c:pt>
                <c:pt idx="105">
                  <c:v>262.98750000000001</c:v>
                </c:pt>
                <c:pt idx="106">
                  <c:v>258.7713</c:v>
                </c:pt>
                <c:pt idx="107">
                  <c:v>254.0642</c:v>
                </c:pt>
                <c:pt idx="108">
                  <c:v>248.69900000000001</c:v>
                </c:pt>
                <c:pt idx="109">
                  <c:v>243.47499999999999</c:v>
                </c:pt>
                <c:pt idx="110">
                  <c:v>237.57640000000001</c:v>
                </c:pt>
                <c:pt idx="111">
                  <c:v>231.53190000000001</c:v>
                </c:pt>
                <c:pt idx="112">
                  <c:v>225.08699999999999</c:v>
                </c:pt>
                <c:pt idx="113">
                  <c:v>218.57570000000001</c:v>
                </c:pt>
                <c:pt idx="114">
                  <c:v>211.69589999999999</c:v>
                </c:pt>
                <c:pt idx="115">
                  <c:v>204.7662</c:v>
                </c:pt>
                <c:pt idx="116">
                  <c:v>197.71799999999999</c:v>
                </c:pt>
                <c:pt idx="117">
                  <c:v>190.6148</c:v>
                </c:pt>
                <c:pt idx="118">
                  <c:v>183.56880000000001</c:v>
                </c:pt>
                <c:pt idx="119">
                  <c:v>176.48679999999999</c:v>
                </c:pt>
                <c:pt idx="120">
                  <c:v>169.4597</c:v>
                </c:pt>
                <c:pt idx="121">
                  <c:v>162.52449999999999</c:v>
                </c:pt>
                <c:pt idx="122">
                  <c:v>155.7808</c:v>
                </c:pt>
                <c:pt idx="123">
                  <c:v>149.15799999999999</c:v>
                </c:pt>
                <c:pt idx="124">
                  <c:v>142.69749999999999</c:v>
                </c:pt>
                <c:pt idx="125">
                  <c:v>136.4973</c:v>
                </c:pt>
                <c:pt idx="126">
                  <c:v>130.36070000000001</c:v>
                </c:pt>
                <c:pt idx="127">
                  <c:v>124.5577</c:v>
                </c:pt>
                <c:pt idx="128">
                  <c:v>118.9008</c:v>
                </c:pt>
                <c:pt idx="129">
                  <c:v>113.482</c:v>
                </c:pt>
                <c:pt idx="130">
                  <c:v>108.2864</c:v>
                </c:pt>
                <c:pt idx="131">
                  <c:v>103.3126</c:v>
                </c:pt>
                <c:pt idx="132">
                  <c:v>98.557159999999996</c:v>
                </c:pt>
                <c:pt idx="133">
                  <c:v>94.019509999999997</c:v>
                </c:pt>
                <c:pt idx="134">
                  <c:v>89.688820000000007</c:v>
                </c:pt>
                <c:pt idx="135">
                  <c:v>85.549400000000006</c:v>
                </c:pt>
                <c:pt idx="136">
                  <c:v>81.604619999999997</c:v>
                </c:pt>
                <c:pt idx="137">
                  <c:v>77.870980000000003</c:v>
                </c:pt>
                <c:pt idx="138">
                  <c:v>74.3155</c:v>
                </c:pt>
                <c:pt idx="139">
                  <c:v>70.951589999999996</c:v>
                </c:pt>
                <c:pt idx="140">
                  <c:v>67.758539999999996</c:v>
                </c:pt>
                <c:pt idx="141">
                  <c:v>64.631649999999993</c:v>
                </c:pt>
                <c:pt idx="142">
                  <c:v>61.755270000000003</c:v>
                </c:pt>
                <c:pt idx="143">
                  <c:v>59.022150000000003</c:v>
                </c:pt>
                <c:pt idx="144">
                  <c:v>56.404130000000002</c:v>
                </c:pt>
                <c:pt idx="145">
                  <c:v>53.948099999999997</c:v>
                </c:pt>
                <c:pt idx="146">
                  <c:v>51.57705</c:v>
                </c:pt>
                <c:pt idx="147">
                  <c:v>49.339570000000002</c:v>
                </c:pt>
                <c:pt idx="148">
                  <c:v>47.24832</c:v>
                </c:pt>
                <c:pt idx="149">
                  <c:v>45.21246</c:v>
                </c:pt>
                <c:pt idx="150">
                  <c:v>43.296460000000003</c:v>
                </c:pt>
                <c:pt idx="151">
                  <c:v>41.49006</c:v>
                </c:pt>
                <c:pt idx="152">
                  <c:v>39.750320000000002</c:v>
                </c:pt>
                <c:pt idx="153">
                  <c:v>38.136279999999999</c:v>
                </c:pt>
                <c:pt idx="154">
                  <c:v>36.5486</c:v>
                </c:pt>
                <c:pt idx="155">
                  <c:v>35.074159999999999</c:v>
                </c:pt>
                <c:pt idx="156">
                  <c:v>33.670670000000001</c:v>
                </c:pt>
                <c:pt idx="157">
                  <c:v>32.312060000000002</c:v>
                </c:pt>
                <c:pt idx="158">
                  <c:v>31.036799999999999</c:v>
                </c:pt>
                <c:pt idx="159">
                  <c:v>29.826560000000001</c:v>
                </c:pt>
                <c:pt idx="160">
                  <c:v>28.639420000000001</c:v>
                </c:pt>
                <c:pt idx="161">
                  <c:v>27.558669999999999</c:v>
                </c:pt>
                <c:pt idx="162">
                  <c:v>26.501470000000001</c:v>
                </c:pt>
                <c:pt idx="163">
                  <c:v>25.5015</c:v>
                </c:pt>
                <c:pt idx="164">
                  <c:v>24.546749999999999</c:v>
                </c:pt>
                <c:pt idx="165">
                  <c:v>23.625319999999999</c:v>
                </c:pt>
                <c:pt idx="166">
                  <c:v>22.751529999999999</c:v>
                </c:pt>
                <c:pt idx="167">
                  <c:v>21.92239</c:v>
                </c:pt>
                <c:pt idx="168">
                  <c:v>21.130220000000001</c:v>
                </c:pt>
                <c:pt idx="169">
                  <c:v>20.37265</c:v>
                </c:pt>
                <c:pt idx="170">
                  <c:v>19.654330000000002</c:v>
                </c:pt>
                <c:pt idx="171">
                  <c:v>18.954440000000002</c:v>
                </c:pt>
                <c:pt idx="172">
                  <c:v>18.285350000000001</c:v>
                </c:pt>
                <c:pt idx="173">
                  <c:v>17.663260000000001</c:v>
                </c:pt>
                <c:pt idx="174">
                  <c:v>17.04692</c:v>
                </c:pt>
                <c:pt idx="175">
                  <c:v>16.45823</c:v>
                </c:pt>
                <c:pt idx="176">
                  <c:v>15.903890000000001</c:v>
                </c:pt>
                <c:pt idx="177">
                  <c:v>15.374689999999999</c:v>
                </c:pt>
                <c:pt idx="178">
                  <c:v>14.853389999999999</c:v>
                </c:pt>
                <c:pt idx="179">
                  <c:v>14.368029999999999</c:v>
                </c:pt>
                <c:pt idx="180">
                  <c:v>13.891870000000001</c:v>
                </c:pt>
                <c:pt idx="181">
                  <c:v>13.441459999999999</c:v>
                </c:pt>
                <c:pt idx="182">
                  <c:v>13.003220000000001</c:v>
                </c:pt>
                <c:pt idx="183">
                  <c:v>12.5905</c:v>
                </c:pt>
                <c:pt idx="184">
                  <c:v>12.18665</c:v>
                </c:pt>
                <c:pt idx="185">
                  <c:v>11.811920000000001</c:v>
                </c:pt>
                <c:pt idx="186">
                  <c:v>11.442270000000001</c:v>
                </c:pt>
                <c:pt idx="187">
                  <c:v>11.08113</c:v>
                </c:pt>
                <c:pt idx="188">
                  <c:v>10.74385</c:v>
                </c:pt>
                <c:pt idx="189">
                  <c:v>10.415469999999999</c:v>
                </c:pt>
                <c:pt idx="190">
                  <c:v>10.10514</c:v>
                </c:pt>
                <c:pt idx="191">
                  <c:v>9.7970749999999995</c:v>
                </c:pt>
                <c:pt idx="192">
                  <c:v>9.5054619999999996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50-4B65-B19C-D02C086FACA3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50665904"/>
        <c:axId val="450675416"/>
        <c:axId val="568418712"/>
      </c:surface3DChart>
      <c:catAx>
        <c:axId val="45066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75416"/>
        <c:crosses val="autoZero"/>
        <c:auto val="1"/>
        <c:lblAlgn val="ctr"/>
        <c:lblOffset val="100"/>
        <c:noMultiLvlLbl val="0"/>
      </c:catAx>
      <c:valAx>
        <c:axId val="45067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65904"/>
        <c:crosses val="autoZero"/>
        <c:crossBetween val="midCat"/>
      </c:valAx>
      <c:serAx>
        <c:axId val="5684187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75416"/>
        <c:crosses val="autoZero"/>
      </c:ser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0423107106371"/>
          <c:y val="5.2211241375521411E-2"/>
          <c:w val="0.70141333407246331"/>
          <c:h val="0.64185330846229482"/>
        </c:manualLayout>
      </c:layout>
      <c:scatterChart>
        <c:scatterStyle val="smoothMarker"/>
        <c:varyColors val="0"/>
        <c:ser>
          <c:idx val="0"/>
          <c:order val="0"/>
          <c:tx>
            <c:v>+100mm_4.5A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'C:\Users\Aleks\Downloads\[VS 02.xlsx]3 пл-ти_4.5A'!$B$7:$R$7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пл-ти_4.5A'!$B$204:$R$204</c:f>
              <c:numCache>
                <c:formatCode>General</c:formatCode>
                <c:ptCount val="17"/>
                <c:pt idx="0">
                  <c:v>-0.46254018803537633</c:v>
                </c:pt>
                <c:pt idx="1">
                  <c:v>-0.23841315987273015</c:v>
                </c:pt>
                <c:pt idx="2">
                  <c:v>-0.28162033973848644</c:v>
                </c:pt>
                <c:pt idx="3">
                  <c:v>-0.21945745657091509</c:v>
                </c:pt>
                <c:pt idx="4">
                  <c:v>-8.4556158860826791E-2</c:v>
                </c:pt>
                <c:pt idx="5">
                  <c:v>-0.15546505272326927</c:v>
                </c:pt>
                <c:pt idx="6">
                  <c:v>-4.8944245193294211E-2</c:v>
                </c:pt>
                <c:pt idx="7">
                  <c:v>6.9667369617265607E-2</c:v>
                </c:pt>
                <c:pt idx="8">
                  <c:v>2.8688595036019393E-3</c:v>
                </c:pt>
                <c:pt idx="9">
                  <c:v>7.7431495252966442E-3</c:v>
                </c:pt>
                <c:pt idx="10">
                  <c:v>4.6052016645625748E-2</c:v>
                </c:pt>
                <c:pt idx="11">
                  <c:v>-2.8721897674677255E-2</c:v>
                </c:pt>
                <c:pt idx="12">
                  <c:v>4.4498395430236926E-2</c:v>
                </c:pt>
                <c:pt idx="13">
                  <c:v>-6.9782148743791073E-2</c:v>
                </c:pt>
                <c:pt idx="14">
                  <c:v>4.3040398195848262E-2</c:v>
                </c:pt>
                <c:pt idx="15">
                  <c:v>-0.23772720488697274</c:v>
                </c:pt>
                <c:pt idx="16">
                  <c:v>-0.1934629434668933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70-4213-98DA-B5DC4109B616}"/>
            </c:ext>
          </c:extLst>
        </c:ser>
        <c:ser>
          <c:idx val="1"/>
          <c:order val="1"/>
          <c:tx>
            <c:v>0mm_4.5A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'C:\Users\Aleks\Downloads\[VS 02.xlsx]3 пл-ти_4.5A'!$U$7:$AK$7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пл-ти_4.5A'!$U$204:$AK$204</c:f>
              <c:numCache>
                <c:formatCode>General</c:formatCode>
                <c:ptCount val="17"/>
                <c:pt idx="0">
                  <c:v>-0.23415556982206986</c:v>
                </c:pt>
                <c:pt idx="1">
                  <c:v>-8.3880114124190719E-2</c:v>
                </c:pt>
                <c:pt idx="2">
                  <c:v>-0.12296196899400647</c:v>
                </c:pt>
                <c:pt idx="3">
                  <c:v>-0.11113634550247165</c:v>
                </c:pt>
                <c:pt idx="4">
                  <c:v>-0.10623171774560847</c:v>
                </c:pt>
                <c:pt idx="5">
                  <c:v>-0.12995137929812106</c:v>
                </c:pt>
                <c:pt idx="6">
                  <c:v>-3.2631286632422984E-2</c:v>
                </c:pt>
                <c:pt idx="7">
                  <c:v>4.5265721847886908E-2</c:v>
                </c:pt>
                <c:pt idx="8">
                  <c:v>0</c:v>
                </c:pt>
                <c:pt idx="9">
                  <c:v>8.7230385277026201E-3</c:v>
                </c:pt>
                <c:pt idx="10">
                  <c:v>5.0617384712103863E-2</c:v>
                </c:pt>
                <c:pt idx="11">
                  <c:v>6.4066269637663709E-2</c:v>
                </c:pt>
                <c:pt idx="12">
                  <c:v>7.8235591145459082E-2</c:v>
                </c:pt>
                <c:pt idx="13">
                  <c:v>3.5470228623468714E-2</c:v>
                </c:pt>
                <c:pt idx="14">
                  <c:v>8.2976728975836522E-2</c:v>
                </c:pt>
                <c:pt idx="15">
                  <c:v>3.2058313161886787E-4</c:v>
                </c:pt>
                <c:pt idx="16">
                  <c:v>8.8034516187662781E-2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70-4213-98DA-B5DC4109B616}"/>
            </c:ext>
          </c:extLst>
        </c:ser>
        <c:ser>
          <c:idx val="2"/>
          <c:order val="2"/>
          <c:tx>
            <c:v>-100mm_4.5A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'C:\Users\Aleks\Downloads\[VS 02.xlsx]3 пл-ти_4.5A'!$AN$7:$BD$7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пл-ти_4.5A'!$AN$204:$BD$204</c:f>
              <c:numCache>
                <c:formatCode>General</c:formatCode>
                <c:ptCount val="17"/>
                <c:pt idx="0">
                  <c:v>-2.6759014691968286E-2</c:v>
                </c:pt>
                <c:pt idx="1">
                  <c:v>0.1790664216216431</c:v>
                </c:pt>
                <c:pt idx="2">
                  <c:v>0.14861030040806966</c:v>
                </c:pt>
                <c:pt idx="3">
                  <c:v>0.19376382282900728</c:v>
                </c:pt>
                <c:pt idx="4">
                  <c:v>0.28924415772593193</c:v>
                </c:pt>
                <c:pt idx="5">
                  <c:v>0.28247395185780899</c:v>
                </c:pt>
                <c:pt idx="6">
                  <c:v>0.3494382981405586</c:v>
                </c:pt>
                <c:pt idx="7">
                  <c:v>0.43297184537083311</c:v>
                </c:pt>
                <c:pt idx="8">
                  <c:v>0.38124466451729955</c:v>
                </c:pt>
                <c:pt idx="9">
                  <c:v>0.388544292462778</c:v>
                </c:pt>
                <c:pt idx="10">
                  <c:v>0.41920886741799723</c:v>
                </c:pt>
                <c:pt idx="11">
                  <c:v>0.35306082682837747</c:v>
                </c:pt>
                <c:pt idx="12">
                  <c:v>0.4018776161807569</c:v>
                </c:pt>
                <c:pt idx="13">
                  <c:v>0.31367770739243461</c:v>
                </c:pt>
                <c:pt idx="14">
                  <c:v>0.35985491534602509</c:v>
                </c:pt>
                <c:pt idx="15">
                  <c:v>0.17754727033010287</c:v>
                </c:pt>
                <c:pt idx="16">
                  <c:v>0.17026766132097748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F70-4213-98DA-B5DC4109B616}"/>
            </c:ext>
          </c:extLst>
        </c:ser>
        <c:ser>
          <c:idx val="3"/>
          <c:order val="3"/>
          <c:tx>
            <c:v>+100mm_9A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'C:\Users\Aleks\Downloads\[VS 02.xlsx]3 пл-ти_9A'!$B$7:$R$7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пл-ти_9A'!$B$204:$R$204</c:f>
              <c:numCache>
                <c:formatCode>General</c:formatCode>
                <c:ptCount val="17"/>
                <c:pt idx="0">
                  <c:v>-0.45394063553234609</c:v>
                </c:pt>
                <c:pt idx="1">
                  <c:v>-0.30251790044990567</c:v>
                </c:pt>
                <c:pt idx="2">
                  <c:v>-0.2974972073532367</c:v>
                </c:pt>
                <c:pt idx="3">
                  <c:v>-0.23755926844030162</c:v>
                </c:pt>
                <c:pt idx="4">
                  <c:v>-0.14422105507012617</c:v>
                </c:pt>
                <c:pt idx="5">
                  <c:v>-0.16087214501047109</c:v>
                </c:pt>
                <c:pt idx="6">
                  <c:v>-8.6185560004636841E-2</c:v>
                </c:pt>
                <c:pt idx="7">
                  <c:v>-1.1357627513841617E-2</c:v>
                </c:pt>
                <c:pt idx="8">
                  <c:v>-3.8522246827787932E-2</c:v>
                </c:pt>
                <c:pt idx="9">
                  <c:v>-3.3482799402140273E-2</c:v>
                </c:pt>
                <c:pt idx="10">
                  <c:v>-8.7335843206637342E-3</c:v>
                </c:pt>
                <c:pt idx="11">
                  <c:v>-4.8628819058116335E-2</c:v>
                </c:pt>
                <c:pt idx="12">
                  <c:v>-1.3918908578558487E-2</c:v>
                </c:pt>
                <c:pt idx="13">
                  <c:v>-8.1718196280888833E-2</c:v>
                </c:pt>
                <c:pt idx="14">
                  <c:v>-3.924875296641428E-2</c:v>
                </c:pt>
                <c:pt idx="15">
                  <c:v>-0.18553191727654905</c:v>
                </c:pt>
                <c:pt idx="16">
                  <c:v>-0.1906619988301439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F70-4213-98DA-B5DC4109B616}"/>
            </c:ext>
          </c:extLst>
        </c:ser>
        <c:ser>
          <c:idx val="4"/>
          <c:order val="4"/>
          <c:tx>
            <c:v>0mm_9A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'C:\Users\Aleks\Downloads\[VS 02.xlsx]3 пл-ти_9A'!$U$7:$AK$7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пл-ти_9A'!$U$204:$AK$204</c:f>
              <c:numCache>
                <c:formatCode>General</c:formatCode>
                <c:ptCount val="17"/>
                <c:pt idx="0">
                  <c:v>-0.15371075731748229</c:v>
                </c:pt>
                <c:pt idx="1">
                  <c:v>-6.327684050917437E-2</c:v>
                </c:pt>
                <c:pt idx="2">
                  <c:v>-9.7793687556946285E-2</c:v>
                </c:pt>
                <c:pt idx="3">
                  <c:v>-8.7690830806852471E-2</c:v>
                </c:pt>
                <c:pt idx="4">
                  <c:v>-7.3952583032965702E-2</c:v>
                </c:pt>
                <c:pt idx="5">
                  <c:v>-9.7522840840902347E-2</c:v>
                </c:pt>
                <c:pt idx="6">
                  <c:v>-3.0968628268090992E-2</c:v>
                </c:pt>
                <c:pt idx="7">
                  <c:v>1.5049688458135257E-2</c:v>
                </c:pt>
                <c:pt idx="8">
                  <c:v>0</c:v>
                </c:pt>
                <c:pt idx="9">
                  <c:v>1.5593198347474413E-2</c:v>
                </c:pt>
                <c:pt idx="10">
                  <c:v>4.5300774920975506E-2</c:v>
                </c:pt>
                <c:pt idx="11">
                  <c:v>6.3663793034818283E-2</c:v>
                </c:pt>
                <c:pt idx="12">
                  <c:v>9.4102552534125472E-2</c:v>
                </c:pt>
                <c:pt idx="13">
                  <c:v>0.10477446752352737</c:v>
                </c:pt>
                <c:pt idx="14">
                  <c:v>0.11715572754322778</c:v>
                </c:pt>
                <c:pt idx="15">
                  <c:v>0.12465952917930512</c:v>
                </c:pt>
                <c:pt idx="16">
                  <c:v>0.15033854024837368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F70-4213-98DA-B5DC4109B616}"/>
            </c:ext>
          </c:extLst>
        </c:ser>
        <c:ser>
          <c:idx val="5"/>
          <c:order val="5"/>
          <c:tx>
            <c:v>-100mm_9A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'C:\Users\Aleks\Downloads\[VS 02.xlsx]3 пл-ти_9A'!$AN$7:$BD$7</c:f>
              <c:numCache>
                <c:formatCode>General</c:formatCode>
                <c:ptCount val="17"/>
                <c:pt idx="0">
                  <c:v>-77.28</c:v>
                </c:pt>
                <c:pt idx="1">
                  <c:v>-67.53071100982261</c:v>
                </c:pt>
                <c:pt idx="2">
                  <c:v>-58.092573740607321</c:v>
                </c:pt>
                <c:pt idx="3">
                  <c:v>-48.595583087430946</c:v>
                </c:pt>
                <c:pt idx="4">
                  <c:v>-39.113649521876688</c:v>
                </c:pt>
                <c:pt idx="5">
                  <c:v>-29.598548926281843</c:v>
                </c:pt>
                <c:pt idx="6">
                  <c:v>-20.064882887771489</c:v>
                </c:pt>
                <c:pt idx="7">
                  <c:v>-10.606426294307127</c:v>
                </c:pt>
                <c:pt idx="8">
                  <c:v>-1.0398483511743564</c:v>
                </c:pt>
                <c:pt idx="9">
                  <c:v>8.3816889655986557</c:v>
                </c:pt>
                <c:pt idx="10">
                  <c:v>17.889099734417911</c:v>
                </c:pt>
                <c:pt idx="11">
                  <c:v>27.408645597438294</c:v>
                </c:pt>
                <c:pt idx="12">
                  <c:v>36.865568413430083</c:v>
                </c:pt>
                <c:pt idx="13">
                  <c:v>46.364930113309583</c:v>
                </c:pt>
                <c:pt idx="14">
                  <c:v>55.891824815309917</c:v>
                </c:pt>
                <c:pt idx="15">
                  <c:v>65.375734524307745</c:v>
                </c:pt>
                <c:pt idx="16">
                  <c:v>74.820091825862846</c:v>
                </c:pt>
              </c:numCache>
            </c:numRef>
          </c:xVal>
          <c:yVal>
            <c:numRef>
              <c:f>'C:\Users\Aleks\Downloads\[VS 02.xlsx]3 пл-ти_9A'!$AN$204:$BD$204</c:f>
              <c:numCache>
                <c:formatCode>General</c:formatCode>
                <c:ptCount val="17"/>
                <c:pt idx="0">
                  <c:v>-1.1544138725683162E-2</c:v>
                </c:pt>
                <c:pt idx="1">
                  <c:v>0.12220783708962735</c:v>
                </c:pt>
                <c:pt idx="2">
                  <c:v>0.13100363506328705</c:v>
                </c:pt>
                <c:pt idx="3">
                  <c:v>0.17866615206580949</c:v>
                </c:pt>
                <c:pt idx="4">
                  <c:v>0.25238597500421012</c:v>
                </c:pt>
                <c:pt idx="5">
                  <c:v>0.24960611164579483</c:v>
                </c:pt>
                <c:pt idx="6">
                  <c:v>0.31232651475345818</c:v>
                </c:pt>
                <c:pt idx="7">
                  <c:v>0.36945369284602236</c:v>
                </c:pt>
                <c:pt idx="8">
                  <c:v>0.35063122905805155</c:v>
                </c:pt>
                <c:pt idx="9">
                  <c:v>0.36036438372664126</c:v>
                </c:pt>
                <c:pt idx="10">
                  <c:v>0.37562126033907628</c:v>
                </c:pt>
                <c:pt idx="11">
                  <c:v>0.33844780361855786</c:v>
                </c:pt>
                <c:pt idx="12">
                  <c:v>0.35921863576948709</c:v>
                </c:pt>
                <c:pt idx="13">
                  <c:v>0.30483468522046753</c:v>
                </c:pt>
                <c:pt idx="14">
                  <c:v>0.3190784093404897</c:v>
                </c:pt>
                <c:pt idx="15">
                  <c:v>0.2156626693594399</c:v>
                </c:pt>
                <c:pt idx="16">
                  <c:v>0.19194713037571365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F70-4213-98DA-B5DC4109B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913184"/>
        <c:axId val="539914168"/>
      </c:scatterChart>
      <c:valAx>
        <c:axId val="53991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X, mm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91518633690458029"/>
              <c:y val="0.76252246178732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9914168"/>
        <c:crosses val="autoZero"/>
        <c:crossBetween val="midCat"/>
      </c:valAx>
      <c:valAx>
        <c:axId val="53991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(</a:t>
                </a:r>
                <a:r>
                  <a:rPr lang="el-GR" sz="1000" b="0" i="0" baseline="0" dirty="0">
                    <a:effectLst/>
                  </a:rPr>
                  <a:t>Δ∫</a:t>
                </a:r>
                <a:r>
                  <a:rPr lang="en-US" sz="1000" b="0" i="0" baseline="0" dirty="0" err="1">
                    <a:effectLst/>
                  </a:rPr>
                  <a:t>Bdz</a:t>
                </a:r>
                <a:r>
                  <a:rPr lang="en-US" sz="1000" b="0" i="0" baseline="0" dirty="0">
                    <a:effectLst/>
                  </a:rPr>
                  <a:t>/∫</a:t>
                </a:r>
                <a:r>
                  <a:rPr lang="en-US" sz="1000" b="0" i="0" baseline="0" dirty="0" err="1">
                    <a:effectLst/>
                  </a:rPr>
                  <a:t>Bdz</a:t>
                </a:r>
                <a:r>
                  <a:rPr lang="en-US" sz="1000" b="0" i="0" baseline="0" dirty="0">
                    <a:effectLst/>
                  </a:rPr>
                  <a:t>)*10-2</a:t>
                </a:r>
                <a:endParaRPr lang="ru-RU" sz="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79448575452990078"/>
              <c:y val="3.08330365228284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9913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35517-BA4F-4CC4-9AE9-50B935F7814B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40EE-29C7-475D-9F2C-6BB188936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Alexandr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Starostenko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8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8AD6-8AF2-4960-AAF2-6D37658CF8E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B7FC-0E01-406C-9C27-C1B0AFCB2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Brush Script MT" panose="03060802040406070304" pitchFamily="66" charset="0"/>
              </a:rPr>
              <a:t>CR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Main Magnetic Elements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STATUS</a:t>
            </a:r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49737" y="5795972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erlin Sans FB" panose="020E0602020502020306" pitchFamily="34" charset="0"/>
              </a:rPr>
              <a:t>Alexandr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Starostenko</a:t>
            </a:r>
            <a:endParaRPr lang="en-US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May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4" y="0"/>
            <a:ext cx="9177667" cy="6883250"/>
          </a:xfrm>
        </p:spPr>
      </p:pic>
      <p:sp>
        <p:nvSpPr>
          <p:cNvPr id="4" name="Прямоугольник 3"/>
          <p:cNvSpPr/>
          <p:nvPr/>
        </p:nvSpPr>
        <p:spPr>
          <a:xfrm>
            <a:off x="2415529" y="5027692"/>
            <a:ext cx="42447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9525"/>
            <a:ext cx="7019925" cy="836613"/>
          </a:xfrm>
        </p:spPr>
        <p:txBody>
          <a:bodyPr/>
          <a:lstStyle/>
          <a:p>
            <a:pPr eaLnBrk="1" hangingPunct="1"/>
            <a:r>
              <a:rPr lang="en-GB" altLang="ru-RU" dirty="0" smtClean="0"/>
              <a:t>Common Status report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17567"/>
              </p:ext>
            </p:extLst>
          </p:nvPr>
        </p:nvGraphicFramePr>
        <p:xfrm>
          <a:off x="282575" y="908720"/>
          <a:ext cx="3106738" cy="863600"/>
        </p:xfrm>
        <a:graphic>
          <a:graphicData uri="http://schemas.openxmlformats.org/drawingml/2006/table">
            <a:tbl>
              <a:tblPr/>
              <a:tblGrid>
                <a:gridCol w="106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PSP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2.5.2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WP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 Magnets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WP-Leader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Alexandr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Starostenko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Report period</a:t>
                      </a:r>
                    </a:p>
                  </a:txBody>
                  <a:tcPr marL="72000" marR="7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May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2020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73" name="Textfeld 14"/>
          <p:cNvSpPr txBox="1">
            <a:spLocks noChangeArrowheads="1"/>
          </p:cNvSpPr>
          <p:nvPr/>
        </p:nvSpPr>
        <p:spPr bwMode="auto">
          <a:xfrm>
            <a:off x="282575" y="2916238"/>
            <a:ext cx="17478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000" b="1">
                <a:latin typeface="Arial" panose="020B0604020202020204" pitchFamily="34" charset="0"/>
              </a:rPr>
              <a:t>WP subprojects (4</a:t>
            </a:r>
            <a:r>
              <a:rPr lang="en-GB" altLang="ru-RU" sz="1000" b="1" baseline="30000">
                <a:latin typeface="Arial" panose="020B0604020202020204" pitchFamily="34" charset="0"/>
              </a:rPr>
              <a:t>th</a:t>
            </a:r>
            <a:r>
              <a:rPr lang="en-GB" altLang="ru-RU" sz="1000" b="1">
                <a:latin typeface="Arial" panose="020B0604020202020204" pitchFamily="34" charset="0"/>
              </a:rPr>
              <a:t> level):</a:t>
            </a:r>
          </a:p>
        </p:txBody>
      </p:sp>
      <p:sp>
        <p:nvSpPr>
          <p:cNvPr id="14374" name="Textfeld 2"/>
          <p:cNvSpPr txBox="1">
            <a:spLocks noChangeArrowheads="1"/>
          </p:cNvSpPr>
          <p:nvPr/>
        </p:nvSpPr>
        <p:spPr bwMode="auto">
          <a:xfrm>
            <a:off x="611188" y="6113476"/>
            <a:ext cx="8302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3050" algn="l"/>
                <a:tab pos="1612900" algn="l"/>
                <a:tab pos="1882775" algn="l"/>
                <a:tab pos="358775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3050" algn="l"/>
                <a:tab pos="1612900" algn="l"/>
                <a:tab pos="1882775" algn="l"/>
                <a:tab pos="35877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3050" algn="l"/>
                <a:tab pos="1612900" algn="l"/>
                <a:tab pos="1882775" algn="l"/>
                <a:tab pos="358775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3050" algn="l"/>
                <a:tab pos="1612900" algn="l"/>
                <a:tab pos="1882775" algn="l"/>
                <a:tab pos="358775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  <a:tab pos="1612900" algn="l"/>
                <a:tab pos="1882775" algn="l"/>
                <a:tab pos="35877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900" b="1" u="sng" dirty="0">
                <a:latin typeface="Arial" panose="020B0604020202020204" pitchFamily="34" charset="0"/>
              </a:rPr>
              <a:t>Legend:</a:t>
            </a:r>
            <a:r>
              <a:rPr lang="en-GB" altLang="ru-RU" sz="900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900" dirty="0">
                <a:latin typeface="Arial" panose="020B0604020202020204" pitchFamily="34" charset="0"/>
              </a:rPr>
              <a:t>S -  </a:t>
            </a:r>
            <a:r>
              <a:rPr lang="en-GB" altLang="ru-RU" sz="900" b="1" dirty="0">
                <a:latin typeface="Arial" panose="020B0604020202020204" pitchFamily="34" charset="0"/>
              </a:rPr>
              <a:t>S</a:t>
            </a:r>
            <a:r>
              <a:rPr lang="en-GB" altLang="ru-RU" sz="900" dirty="0">
                <a:latin typeface="Arial" panose="020B0604020202020204" pitchFamily="34" charset="0"/>
              </a:rPr>
              <a:t>pecification;   CDR Conceptual </a:t>
            </a:r>
            <a:r>
              <a:rPr lang="en-GB" altLang="ru-RU" sz="900" b="1" dirty="0">
                <a:latin typeface="Arial" panose="020B0604020202020204" pitchFamily="34" charset="0"/>
              </a:rPr>
              <a:t>D</a:t>
            </a:r>
            <a:r>
              <a:rPr lang="en-GB" altLang="ru-RU" sz="900" dirty="0">
                <a:latin typeface="Arial" panose="020B0604020202020204" pitchFamily="34" charset="0"/>
              </a:rPr>
              <a:t>e</a:t>
            </a:r>
            <a:r>
              <a:rPr lang="en-GB" altLang="ru-RU" sz="900" b="1" dirty="0">
                <a:latin typeface="Arial" panose="020B0604020202020204" pitchFamily="34" charset="0"/>
              </a:rPr>
              <a:t>s</a:t>
            </a:r>
            <a:r>
              <a:rPr lang="en-GB" altLang="ru-RU" sz="900" dirty="0">
                <a:latin typeface="Arial" panose="020B0604020202020204" pitchFamily="34" charset="0"/>
              </a:rPr>
              <a:t>ign Review;  FDR Final Design Review;  PR- </a:t>
            </a:r>
            <a:r>
              <a:rPr lang="en-GB" altLang="ru-RU" sz="900" b="1" dirty="0">
                <a:latin typeface="Arial" panose="020B0604020202020204" pitchFamily="34" charset="0"/>
              </a:rPr>
              <a:t>Pr</a:t>
            </a:r>
            <a:r>
              <a:rPr lang="en-GB" altLang="ru-RU" sz="900" dirty="0">
                <a:latin typeface="Arial" panose="020B0604020202020204" pitchFamily="34" charset="0"/>
              </a:rPr>
              <a:t>oduction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 FAT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 Factory acceptance test)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 SAT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 - Site Acceptance Test of </a:t>
            </a:r>
            <a:r>
              <a:rPr lang="en-GB" altLang="ru-RU" sz="900" dirty="0" err="1">
                <a:latin typeface="Arial" panose="020B0604020202020204" pitchFamily="34" charset="0"/>
              </a:rPr>
              <a:t>FoS</a:t>
            </a:r>
            <a:r>
              <a:rPr lang="en-GB" altLang="ru-RU" sz="900" dirty="0">
                <a:latin typeface="Arial" panose="020B0604020202020204" pitchFamily="34" charset="0"/>
              </a:rPr>
              <a:t>; SP – Series Production; FAT SP – Factory acceptance test of Series Production; DL –</a:t>
            </a:r>
            <a:r>
              <a:rPr lang="en-GB" altLang="ru-RU" sz="900" b="1" dirty="0">
                <a:latin typeface="Arial" panose="020B0604020202020204" pitchFamily="34" charset="0"/>
              </a:rPr>
              <a:t>D</a:t>
            </a:r>
            <a:r>
              <a:rPr lang="en-GB" altLang="ru-RU" sz="900" dirty="0">
                <a:latin typeface="Arial" panose="020B0604020202020204" pitchFamily="34" charset="0"/>
              </a:rPr>
              <a:t>e</a:t>
            </a:r>
            <a:r>
              <a:rPr lang="en-GB" altLang="ru-RU" sz="900" b="1" dirty="0">
                <a:latin typeface="Arial" panose="020B0604020202020204" pitchFamily="34" charset="0"/>
              </a:rPr>
              <a:t>l</a:t>
            </a:r>
            <a:r>
              <a:rPr lang="en-GB" altLang="ru-RU" sz="900" dirty="0">
                <a:latin typeface="Arial" panose="020B0604020202020204" pitchFamily="34" charset="0"/>
              </a:rPr>
              <a:t>ivery; SAT SP – Site Acceptance Test of Series Production;  IN – </a:t>
            </a:r>
            <a:r>
              <a:rPr lang="en-GB" altLang="ru-RU" sz="900" b="1" dirty="0">
                <a:latin typeface="Arial" panose="020B0604020202020204" pitchFamily="34" charset="0"/>
              </a:rPr>
              <a:t>In</a:t>
            </a:r>
            <a:r>
              <a:rPr lang="en-GB" altLang="ru-RU" sz="900" dirty="0">
                <a:latin typeface="Arial" panose="020B0604020202020204" pitchFamily="34" charset="0"/>
              </a:rPr>
              <a:t>stallation;  CO – commissioning without beam</a:t>
            </a:r>
          </a:p>
        </p:txBody>
      </p:sp>
      <p:graphicFrame>
        <p:nvGraphicFramePr>
          <p:cNvPr id="14810" name="Group 4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55009"/>
              </p:ext>
            </p:extLst>
          </p:nvPr>
        </p:nvGraphicFramePr>
        <p:xfrm>
          <a:off x="323850" y="1844824"/>
          <a:ext cx="8569324" cy="4296715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3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0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0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2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6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9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PSP`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Subproject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CDR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FDR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DL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</a:p>
                  </a:txBody>
                  <a:tcPr marL="36000" marR="36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Activities in reporting period / Risks</a:t>
                      </a: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2.5.2.1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Dipole Magnets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Starostenko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Top and Bottom parts was manufactured.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First two coils was manufactured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Yoke Side spacers is in production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2.5.2.2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Quadrupole Magnets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Utkin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Gurov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WQ 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– SWQ, EWQ, NQ, NQM, NFQ documents is in preparation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Stamps is in preparation for production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2.5.2.3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Sextupole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Magnets</a:t>
                      </a: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Tsyganov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FDR is in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preparation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Stamp is in production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2.5.2.4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Octupole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Correction Magnets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Gurov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CDR is in preparation</a:t>
                      </a: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2.5.2.6</a:t>
                      </a:r>
                    </a:p>
                  </a:txBody>
                  <a:tcPr marL="72000" marR="72000" marT="35971" marB="359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Orbit Correction Magnets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Tsyganov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5971" marB="359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ready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72000" marT="35971" marB="35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4513" name="Gruppieren 6"/>
          <p:cNvGrpSpPr>
            <a:grpSpLocks/>
          </p:cNvGrpSpPr>
          <p:nvPr/>
        </p:nvGrpSpPr>
        <p:grpSpPr bwMode="auto">
          <a:xfrm>
            <a:off x="4075113" y="764704"/>
            <a:ext cx="1697037" cy="1096963"/>
            <a:chOff x="4074051" y="1108153"/>
            <a:chExt cx="1697113" cy="1096060"/>
          </a:xfrm>
        </p:grpSpPr>
        <p:sp>
          <p:nvSpPr>
            <p:cNvPr id="14514" name="Textfeld 5"/>
            <p:cNvSpPr txBox="1">
              <a:spLocks noChangeArrowheads="1"/>
            </p:cNvSpPr>
            <p:nvPr/>
          </p:nvSpPr>
          <p:spPr bwMode="auto">
            <a:xfrm>
              <a:off x="4074051" y="1108153"/>
              <a:ext cx="1697113" cy="109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72000" bIns="360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896938" algn="l"/>
                  <a:tab pos="1793875" algn="l"/>
                  <a:tab pos="3587750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896938" algn="l"/>
                  <a:tab pos="1793875" algn="l"/>
                  <a:tab pos="3587750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896938" algn="l"/>
                  <a:tab pos="1793875" algn="l"/>
                  <a:tab pos="3587750" algn="l"/>
                </a:tabLst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896938" algn="l"/>
                  <a:tab pos="1793875" algn="l"/>
                  <a:tab pos="3587750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96938" algn="l"/>
                  <a:tab pos="1793875" algn="l"/>
                  <a:tab pos="358775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b="1" u="sng" dirty="0">
                  <a:latin typeface="Arial" panose="020B0604020202020204" pitchFamily="34" charset="0"/>
                </a:rPr>
                <a:t>Qualitative rating: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done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as planned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critical, but reachable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very critical, unreachable</a:t>
              </a:r>
            </a:p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GB" altLang="ru-RU" sz="900" dirty="0">
                  <a:latin typeface="Arial" panose="020B0604020202020204" pitchFamily="34" charset="0"/>
                </a:rPr>
                <a:t>	not applicable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4153430" y="1492188"/>
              <a:ext cx="161932" cy="163378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153430" y="1671429"/>
              <a:ext cx="161932" cy="16337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153430" y="1852255"/>
              <a:ext cx="161932" cy="16179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153430" y="1312949"/>
              <a:ext cx="161932" cy="16337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9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153430" y="2031494"/>
              <a:ext cx="161932" cy="161792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7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saturation sat="55000"/>
                    </a14:imgEffect>
                    <a14:imgEffect>
                      <a14:brightnessContrast bright="46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" y="260648"/>
            <a:ext cx="7696306" cy="5716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1459" y="2147372"/>
            <a:ext cx="4640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Brush Script MT" panose="03060802040406070304" pitchFamily="66" charset="0"/>
              </a:rPr>
              <a:t>CR </a:t>
            </a:r>
            <a:r>
              <a:rPr lang="en-US" sz="9600" dirty="0" smtClean="0">
                <a:latin typeface="Brush Script MT" panose="03060802040406070304" pitchFamily="66" charset="0"/>
              </a:rPr>
              <a:t>dipole</a:t>
            </a:r>
          </a:p>
        </p:txBody>
      </p:sp>
    </p:spTree>
    <p:extLst>
      <p:ext uri="{BB962C8B-B14F-4D97-AF65-F5344CB8AC3E}">
        <p14:creationId xmlns:p14="http://schemas.microsoft.com/office/powerpoint/2010/main" val="3577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Poles lamination.</a:t>
            </a:r>
            <a:br>
              <a:rPr lang="en-US" dirty="0" smtClean="0"/>
            </a:br>
            <a:r>
              <a:rPr lang="en-US" dirty="0" smtClean="0"/>
              <a:t>Geometrical test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821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Yoke side block.</a:t>
            </a:r>
            <a:br>
              <a:rPr lang="en-US" dirty="0" smtClean="0"/>
            </a:br>
            <a:r>
              <a:rPr lang="en-US" sz="3600" dirty="0" smtClean="0"/>
              <a:t>First block</a:t>
            </a:r>
            <a:r>
              <a:rPr lang="en-US" sz="3600" dirty="0"/>
              <a:t> </a:t>
            </a:r>
            <a:r>
              <a:rPr lang="en-US" sz="3600" dirty="0" smtClean="0"/>
              <a:t>is create on the Stacking fixture 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82875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Coils.</a:t>
            </a:r>
            <a:br>
              <a:rPr lang="en-US" dirty="0" smtClean="0"/>
            </a:br>
            <a:r>
              <a:rPr lang="en-US" dirty="0" smtClean="0"/>
              <a:t>First set of coils is ready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4" y="1628800"/>
            <a:ext cx="73354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Outer yoke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Top and bottom plates are ready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6901"/>
          <a:stretch/>
        </p:blipFill>
        <p:spPr>
          <a:xfrm>
            <a:off x="1115616" y="1988840"/>
            <a:ext cx="6865912" cy="41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411" y="1462132"/>
            <a:ext cx="500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anose="03060802040406070304" pitchFamily="66" charset="0"/>
              </a:rPr>
              <a:t>CR </a:t>
            </a:r>
            <a:endParaRPr lang="en-US" sz="9600" dirty="0" smtClean="0">
              <a:latin typeface="Brush Script MT" panose="03060802040406070304" pitchFamily="66" charset="0"/>
            </a:endParaRPr>
          </a:p>
          <a:p>
            <a:pPr algn="ctr"/>
            <a:r>
              <a:rPr lang="en-US" sz="9600" dirty="0" err="1" smtClean="0">
                <a:latin typeface="Brush Script MT" panose="03060802040406070304" pitchFamily="66" charset="0"/>
              </a:rPr>
              <a:t>steerers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91542"/>
            <a:ext cx="6080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CR </a:t>
            </a:r>
            <a:r>
              <a:rPr lang="en-US" sz="3200" dirty="0" err="1" smtClean="0">
                <a:latin typeface="+mj-lt"/>
              </a:rPr>
              <a:t>steerers</a:t>
            </a:r>
            <a:r>
              <a:rPr lang="en-US" sz="3200" dirty="0" smtClean="0">
                <a:latin typeface="+mj-lt"/>
              </a:rPr>
              <a:t>.</a:t>
            </a:r>
          </a:p>
          <a:p>
            <a:pPr algn="ctr"/>
            <a:r>
              <a:rPr lang="en-US" sz="2800" dirty="0" smtClean="0">
                <a:latin typeface="+mj-lt"/>
              </a:rPr>
              <a:t>2 Vertical correctors practically ready!  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15539"/>
          <a:stretch/>
        </p:blipFill>
        <p:spPr>
          <a:xfrm rot="16200000">
            <a:off x="947691" y="1375131"/>
            <a:ext cx="4779809" cy="4443958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7518361-53E5-42A9-9ECB-5D2D158DD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741418"/>
              </p:ext>
            </p:extLst>
          </p:nvPr>
        </p:nvGraphicFramePr>
        <p:xfrm>
          <a:off x="5652120" y="1268760"/>
          <a:ext cx="3209986" cy="278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937DB7F-97C0-441A-9A13-928B88A98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83578"/>
              </p:ext>
            </p:extLst>
          </p:nvPr>
        </p:nvGraphicFramePr>
        <p:xfrm>
          <a:off x="5004048" y="3933056"/>
          <a:ext cx="3571767" cy="267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4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20731</TotalTime>
  <Words>341</Words>
  <Application>Microsoft Office PowerPoint</Application>
  <PresentationFormat>Экран (4:3)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Brush Script MT</vt:lpstr>
      <vt:lpstr>Calibri</vt:lpstr>
      <vt:lpstr>Times New Roman</vt:lpstr>
      <vt:lpstr>Verdana</vt:lpstr>
      <vt:lpstr>Тема Office</vt:lpstr>
      <vt:lpstr>Презентация PowerPoint</vt:lpstr>
      <vt:lpstr>Common Status report</vt:lpstr>
      <vt:lpstr>Презентация PowerPoint</vt:lpstr>
      <vt:lpstr>Презентация PowerPoint</vt:lpstr>
      <vt:lpstr>Презентация PowerPoint</vt:lpstr>
      <vt:lpstr>Coils. First set of coils is ready </vt:lpstr>
      <vt:lpstr>Outer yoke. Top and bottom plates are ready 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40</cp:revision>
  <dcterms:created xsi:type="dcterms:W3CDTF">2014-02-20T13:36:44Z</dcterms:created>
  <dcterms:modified xsi:type="dcterms:W3CDTF">2020-05-27T06:35:47Z</dcterms:modified>
</cp:coreProperties>
</file>