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6" d="100"/>
          <a:sy n="116" d="100"/>
        </p:scale>
        <p:origin x="3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i.de/work/beschleunigerbetrieb/betrieb/betriebsstatistik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342467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Status </a:t>
            </a:r>
            <a:r>
              <a:rPr lang="en-GB" sz="1600" dirty="0" smtClean="0">
                <a:latin typeface="Calibri" panose="020F0502020204030204" pitchFamily="34" charset="0"/>
              </a:rPr>
              <a:t>Physics Run 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general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beam time is running smoothly – all experiments are provided with the </a:t>
            </a:r>
            <a:r>
              <a:rPr lang="en-GB" sz="1000" dirty="0" smtClean="0">
                <a:latin typeface="Calibri" panose="020F0502020204030204" pitchFamily="34" charset="0"/>
              </a:rPr>
              <a:t>requested </a:t>
            </a:r>
            <a:r>
              <a:rPr lang="en-GB" sz="1000" dirty="0">
                <a:latin typeface="Calibri" panose="020F0502020204030204" pitchFamily="34" charset="0"/>
              </a:rPr>
              <a:t>beams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UNILAC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Ca- </a:t>
            </a:r>
            <a:r>
              <a:rPr lang="en-GB" sz="1000" dirty="0">
                <a:latin typeface="Calibri" panose="020F0502020204030204" pitchFamily="34" charset="0"/>
              </a:rPr>
              <a:t>and </a:t>
            </a:r>
            <a:r>
              <a:rPr lang="en-GB" sz="1000" dirty="0" err="1" smtClean="0">
                <a:latin typeface="Calibri" panose="020F0502020204030204" pitchFamily="34" charset="0"/>
              </a:rPr>
              <a:t>Xe</a:t>
            </a:r>
            <a:r>
              <a:rPr lang="en-GB" sz="1000" dirty="0" smtClean="0">
                <a:latin typeface="Calibri" panose="020F0502020204030204" pitchFamily="34" charset="0"/>
              </a:rPr>
              <a:t>-beam time on </a:t>
            </a:r>
            <a:r>
              <a:rPr lang="en-GB" sz="1000" dirty="0" smtClean="0">
                <a:latin typeface="Calibri" panose="020F0502020204030204" pitchFamily="34" charset="0"/>
              </a:rPr>
              <a:t>all scheduled </a:t>
            </a:r>
            <a:r>
              <a:rPr lang="en-GB" sz="1000" dirty="0" smtClean="0">
                <a:latin typeface="Calibri" panose="020F0502020204030204" pitchFamily="34" charset="0"/>
              </a:rPr>
              <a:t>targets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Au- beam is already prepared for tomorrow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HSI-RFQ has to be switched off/on several times per shift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SIS18</a:t>
            </a:r>
            <a:r>
              <a:rPr lang="en-GB" sz="1200" dirty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stable operation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beam losses at ramp that start limit beam intensities to ca. </a:t>
            </a:r>
            <a:r>
              <a:rPr lang="en-GB" sz="1000" dirty="0" smtClean="0">
                <a:latin typeface="Calibri" panose="020F0502020204030204" pitchFamily="34" charset="0"/>
              </a:rPr>
              <a:t>2-3E9 are </a:t>
            </a:r>
            <a:r>
              <a:rPr lang="en-GB" sz="1000" dirty="0">
                <a:latin typeface="Calibri" panose="020F0502020204030204" pitchFamily="34" charset="0"/>
              </a:rPr>
              <a:t>not </a:t>
            </a:r>
            <a:r>
              <a:rPr lang="en-GB" sz="1000" dirty="0" smtClean="0">
                <a:latin typeface="Calibri" panose="020F0502020204030204" pitchFamily="34" charset="0"/>
              </a:rPr>
              <a:t> yet</a:t>
            </a:r>
            <a:br>
              <a:rPr lang="en-GB" sz="1000" dirty="0" smtClean="0">
                <a:latin typeface="Calibri" panose="020F0502020204030204" pitchFamily="34" charset="0"/>
              </a:rPr>
            </a:br>
            <a:r>
              <a:rPr lang="en-GB" sz="1000" dirty="0" smtClean="0">
                <a:latin typeface="Calibri" panose="020F0502020204030204" pitchFamily="34" charset="0"/>
              </a:rPr>
              <a:t>understood 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water ingress into kicker room increased again due to the rainfall of last days,</a:t>
            </a:r>
            <a:br>
              <a:rPr lang="en-GB" sz="1000" dirty="0" smtClean="0">
                <a:latin typeface="Calibri" panose="020F0502020204030204" pitchFamily="34" charset="0"/>
              </a:rPr>
            </a:br>
            <a:r>
              <a:rPr lang="en-GB" sz="1000" dirty="0" smtClean="0">
                <a:latin typeface="Calibri" panose="020F0502020204030204" pitchFamily="34" charset="0"/>
              </a:rPr>
              <a:t>T. </a:t>
            </a:r>
            <a:r>
              <a:rPr lang="en-GB" sz="1000" dirty="0" err="1" smtClean="0">
                <a:latin typeface="Calibri" panose="020F0502020204030204" pitchFamily="34" charset="0"/>
              </a:rPr>
              <a:t>Brühne</a:t>
            </a:r>
            <a:r>
              <a:rPr lang="en-GB" sz="1000" dirty="0" smtClean="0">
                <a:latin typeface="Calibri" panose="020F0502020204030204" pitchFamily="34" charset="0"/>
              </a:rPr>
              <a:t> reports water at the switching cabinet, “towels” must be changed 2x per day,</a:t>
            </a:r>
            <a:br>
              <a:rPr lang="en-GB" sz="1000" dirty="0" smtClean="0">
                <a:latin typeface="Calibri" panose="020F0502020204030204" pitchFamily="34" charset="0"/>
              </a:rPr>
            </a:br>
            <a:r>
              <a:rPr lang="en-GB" sz="1000" dirty="0" smtClean="0">
                <a:latin typeface="Calibri" panose="020F0502020204030204" pitchFamily="34" charset="0"/>
              </a:rPr>
              <a:t>the actions taken so </a:t>
            </a:r>
            <a:r>
              <a:rPr lang="en-GB" sz="1000" dirty="0">
                <a:latin typeface="Calibri" panose="020F0502020204030204" pitchFamily="34" charset="0"/>
              </a:rPr>
              <a:t>far by CAM show no </a:t>
            </a:r>
            <a:r>
              <a:rPr lang="en-GB" sz="1000" dirty="0" smtClean="0">
                <a:latin typeface="Calibri" panose="020F0502020204030204" pitchFamily="34" charset="0"/>
              </a:rPr>
              <a:t>major improvement of the situation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HEST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stable operation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FRS</a:t>
            </a:r>
            <a:endParaRPr lang="en-GB" sz="1200" dirty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stable operation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GHFSMU1: A technical defect caused by an unusual ramping scheme led to several longer interruptions during weekend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solved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ESR</a:t>
            </a:r>
            <a:endParaRPr lang="en-GB" sz="1200" dirty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stable operation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err="1">
                <a:latin typeface="Calibri" panose="020F0502020204030204" pitchFamily="34" charset="0"/>
              </a:rPr>
              <a:t>Cryring</a:t>
            </a:r>
            <a:endParaRPr lang="en-GB" sz="1200" dirty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bake out finished, preparation for beam time ongoing</a:t>
            </a:r>
            <a:endParaRPr lang="en-GB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FAIR Commissioning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First conversation with H.R. </a:t>
            </a:r>
            <a:r>
              <a:rPr lang="en-GB" sz="1200" dirty="0" err="1" smtClean="0">
                <a:latin typeface="Calibri" panose="020F0502020204030204" pitchFamily="34" charset="0"/>
              </a:rPr>
              <a:t>Sprenger</a:t>
            </a:r>
            <a:r>
              <a:rPr lang="en-GB" sz="1200" dirty="0" smtClean="0">
                <a:latin typeface="Calibri" panose="020F0502020204030204" pitchFamily="34" charset="0"/>
              </a:rPr>
              <a:t> about the coordination of HW installation and </a:t>
            </a:r>
            <a:r>
              <a:rPr lang="en-GB" sz="1200" dirty="0">
                <a:latin typeface="Calibri" panose="020F0502020204030204" pitchFamily="34" charset="0"/>
              </a:rPr>
              <a:t>interface </a:t>
            </a:r>
            <a:r>
              <a:rPr lang="en-GB" sz="1200" dirty="0" smtClean="0">
                <a:latin typeface="Calibri" panose="020F0502020204030204" pitchFamily="34" charset="0"/>
              </a:rPr>
              <a:t>to Commissioning took place last week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the approach of the installation </a:t>
            </a:r>
            <a:r>
              <a:rPr lang="en-GB" sz="1200" smtClean="0">
                <a:latin typeface="Calibri" panose="020F0502020204030204" pitchFamily="34" charset="0"/>
                <a:sym typeface="Wingdings" panose="05000000000000000000" pitchFamily="2" charset="2"/>
              </a:rPr>
              <a:t>concept could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 the basis also for commissioning concept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2 more meetings are scheduled with H. Simon (</a:t>
            </a:r>
            <a:r>
              <a:rPr lang="en-GB" sz="1200" dirty="0" err="1" smtClean="0">
                <a:latin typeface="Calibri" panose="020F0502020204030204" pitchFamily="34" charset="0"/>
              </a:rPr>
              <a:t>SuperFRS</a:t>
            </a:r>
            <a:r>
              <a:rPr lang="en-GB" sz="1200" dirty="0" smtClean="0">
                <a:latin typeface="Calibri" panose="020F0502020204030204" pitchFamily="34" charset="0"/>
              </a:rPr>
              <a:t>) and S. Menke (Commons)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514350" lvl="1" indent="0">
              <a:buNone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03</a:t>
            </a:r>
            <a:r>
              <a:rPr lang="en-GB" dirty="0" smtClean="0">
                <a:latin typeface="Calibri" panose="020F0502020204030204" pitchFamily="34" charset="0"/>
              </a:rPr>
              <a:t>.03.2020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866" y="1211003"/>
            <a:ext cx="3027895" cy="21417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74290" y="3353379"/>
            <a:ext cx="3105337" cy="200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700" dirty="0">
                <a:hlinkClick r:id="rId3"/>
              </a:rPr>
              <a:t>https://www.gsi.de/work/beschleunigerbetrieb/betrieb/betriebsstatistik.htm</a:t>
            </a:r>
            <a:endParaRPr lang="en-GB" sz="700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72</Words>
  <Application>Microsoft Office PowerPoint</Application>
  <PresentationFormat>Bildschirmpräsentation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03.03.2020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269</cp:revision>
  <cp:lastPrinted>2019-06-18T07:17:53Z</cp:lastPrinted>
  <dcterms:created xsi:type="dcterms:W3CDTF">2018-08-07T05:50:06Z</dcterms:created>
  <dcterms:modified xsi:type="dcterms:W3CDTF">2020-03-03T10:22:25Z</dcterms:modified>
</cp:coreProperties>
</file>