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qua_g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nerback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-9525" y="0"/>
            <a:ext cx="9153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mpSlide256_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4529138"/>
            <a:ext cx="91440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UNILOGO_CMYK_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04800" y="107950"/>
            <a:ext cx="2286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0000B2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qua_gre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B0"/>
                </a:solidFill>
                <a:latin typeface="+mn-lt"/>
              </a:defRPr>
            </a:lvl1pPr>
          </a:lstStyle>
          <a:p>
            <a:fld id="{3667C849-ADD0-3448-8046-40C4BC604B5A}" type="datetimeFigureOut">
              <a:rPr lang="en-US" smtClean="0"/>
              <a:t>6/14/10</a:t>
            </a:fld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B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B0"/>
                </a:solidFill>
                <a:latin typeface="+mn-lt"/>
              </a:defRPr>
            </a:lvl1pPr>
          </a:lstStyle>
          <a:p>
            <a:fld id="{9DE89848-5ED5-694C-A623-FE2A0E415577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7" descr="bannerback"/>
          <p:cNvPicPr>
            <a:picLocks noChangeAspect="1" noChangeArrowheads="1"/>
          </p:cNvPicPr>
          <p:nvPr/>
        </p:nvPicPr>
        <p:blipFill>
          <a:blip r:embed="rId14">
            <a:lum bright="12000"/>
          </a:blip>
          <a:srcRect/>
          <a:stretch>
            <a:fillRect/>
          </a:stretch>
        </p:blipFill>
        <p:spPr bwMode="auto">
          <a:xfrm>
            <a:off x="-9525" y="0"/>
            <a:ext cx="9153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>
          <a:solidFill>
            <a:srgbClr val="0000B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rgbClr val="0000B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Inti Lehmann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Movement of the TS Platform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Movement over 20m</a:t>
            </a:r>
          </a:p>
          <a:p>
            <a:pPr lvl="1"/>
            <a:r>
              <a:rPr lang="en-GB" dirty="0" smtClean="0"/>
              <a:t>reliable, (semi) automatic?</a:t>
            </a:r>
          </a:p>
          <a:p>
            <a:pPr lvl="1"/>
            <a:r>
              <a:rPr lang="en-GB" dirty="0" smtClean="0"/>
              <a:t>relatively fast (~1h?)</a:t>
            </a:r>
          </a:p>
          <a:p>
            <a:pPr lvl="1"/>
            <a:r>
              <a:rPr lang="en-GB" dirty="0" smtClean="0"/>
              <a:t>well defined path in </a:t>
            </a:r>
            <a:r>
              <a:rPr lang="en-GB" dirty="0" err="1" smtClean="0"/>
              <a:t>x</a:t>
            </a:r>
            <a:r>
              <a:rPr lang="en-GB" dirty="0" smtClean="0"/>
              <a:t> (1cm?)</a:t>
            </a:r>
          </a:p>
          <a:p>
            <a:pPr lvl="1"/>
            <a:r>
              <a:rPr lang="en-GB" dirty="0" smtClean="0"/>
              <a:t>minimise vibrations</a:t>
            </a:r>
          </a:p>
          <a:p>
            <a:pPr lvl="1"/>
            <a:r>
              <a:rPr lang="en-GB" dirty="0" smtClean="0"/>
              <a:t>(avoid early definition of path)</a:t>
            </a:r>
          </a:p>
          <a:p>
            <a:r>
              <a:rPr lang="en-GB" dirty="0" smtClean="0"/>
              <a:t>Alignment at in-beam position</a:t>
            </a:r>
          </a:p>
          <a:p>
            <a:pPr lvl="1"/>
            <a:r>
              <a:rPr lang="en-GB" dirty="0" smtClean="0"/>
              <a:t>in </a:t>
            </a:r>
            <a:r>
              <a:rPr lang="en-GB" dirty="0" err="1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y</a:t>
            </a:r>
            <a:r>
              <a:rPr lang="en-GB" dirty="0" smtClean="0"/>
              <a:t> and </a:t>
            </a:r>
            <a:r>
              <a:rPr lang="en-GB" dirty="0" err="1" smtClean="0"/>
              <a:t>z</a:t>
            </a:r>
            <a:endParaRPr lang="en-GB" dirty="0" smtClean="0"/>
          </a:p>
          <a:p>
            <a:pPr lvl="1"/>
            <a:r>
              <a:rPr lang="en-GB" dirty="0" smtClean="0"/>
              <a:t>precise &lt;1mm?</a:t>
            </a:r>
          </a:p>
          <a:p>
            <a:pPr lvl="1"/>
            <a:r>
              <a:rPr lang="en-GB" dirty="0" smtClean="0"/>
              <a:t>no shaking</a:t>
            </a:r>
          </a:p>
          <a:p>
            <a:pPr lvl="1"/>
            <a:r>
              <a:rPr lang="en-GB" dirty="0" smtClean="0"/>
              <a:t>(semi) automatic?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from </a:t>
            </a:r>
            <a:r>
              <a:rPr lang="en-GB" dirty="0" err="1" smtClean="0"/>
              <a:t>Jost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25 May 2010</a:t>
            </a:r>
            <a:endParaRPr lang="en-GB" dirty="0"/>
          </a:p>
        </p:txBody>
      </p:sp>
      <p:pic>
        <p:nvPicPr>
          <p:cNvPr id="4" name="Picture 3" descr="Jost_BearingOp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9099" y="1558588"/>
            <a:ext cx="6920779" cy="4832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from </a:t>
            </a:r>
            <a:r>
              <a:rPr lang="en-GB" dirty="0" err="1" smtClean="0"/>
              <a:t>Jost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25 May 2010</a:t>
            </a:r>
            <a:endParaRPr lang="en-GB" dirty="0"/>
          </a:p>
        </p:txBody>
      </p:sp>
      <p:pic>
        <p:nvPicPr>
          <p:cNvPr id="5" name="Picture 4" descr="Jost_CombinedBear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63699" y="1612899"/>
            <a:ext cx="7024751" cy="438663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Preference/Dream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Easy and fast semi automatic roll in</a:t>
            </a:r>
          </a:p>
          <a:p>
            <a:pPr lvl="1"/>
            <a:r>
              <a:rPr lang="en-GB" dirty="0" smtClean="0"/>
              <a:t>Hillman rollers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Air cushions</a:t>
            </a:r>
          </a:p>
          <a:p>
            <a:pPr lvl="2"/>
            <a:r>
              <a:rPr lang="en-GB" dirty="0" smtClean="0"/>
              <a:t>Problem shaking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2" descr="C:\00-moje\00-panda\2009-06-16\rollers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091089"/>
            <a:ext cx="20716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00-moje\00-panda\2009-06-16\rollers\Image9.png"/>
          <p:cNvPicPr>
            <a:picLocks noChangeAspect="1" noChangeArrowheads="1"/>
          </p:cNvPicPr>
          <p:nvPr/>
        </p:nvPicPr>
        <p:blipFill>
          <a:blip r:embed="rId3"/>
          <a:srcRect l="27438" t="32811" r="36479" b="14347"/>
          <a:stretch>
            <a:fillRect/>
          </a:stretch>
        </p:blipFill>
        <p:spPr bwMode="auto">
          <a:xfrm>
            <a:off x="4932345" y="1480379"/>
            <a:ext cx="3525855" cy="327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Preference/Dream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Precise semi automatic positioning</a:t>
            </a:r>
          </a:p>
          <a:p>
            <a:pPr lvl="1"/>
            <a:r>
              <a:rPr lang="en-GB" dirty="0" smtClean="0"/>
              <a:t>Plastic sliders above rollers</a:t>
            </a:r>
          </a:p>
          <a:p>
            <a:pPr lvl="2"/>
            <a:r>
              <a:rPr lang="en-GB" dirty="0" smtClean="0"/>
              <a:t>staying in place for ever</a:t>
            </a:r>
          </a:p>
          <a:p>
            <a:pPr lvl="1"/>
            <a:r>
              <a:rPr lang="en-GB" dirty="0" smtClean="0"/>
              <a:t>Force by jacks </a:t>
            </a:r>
          </a:p>
          <a:p>
            <a:pPr lvl="2"/>
            <a:r>
              <a:rPr lang="en-GB" dirty="0" smtClean="0"/>
              <a:t>driven remotely</a:t>
            </a:r>
          </a:p>
          <a:p>
            <a:pPr lvl="2"/>
            <a:r>
              <a:rPr lang="en-GB" dirty="0" smtClean="0"/>
              <a:t>in </a:t>
            </a:r>
            <a:r>
              <a:rPr lang="en-GB" dirty="0" err="1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y</a:t>
            </a:r>
            <a:r>
              <a:rPr lang="en-GB" dirty="0" smtClean="0"/>
              <a:t> relative to rollers/cushions?</a:t>
            </a:r>
          </a:p>
          <a:p>
            <a:pPr lvl="2"/>
            <a:r>
              <a:rPr lang="en-GB" dirty="0" smtClean="0"/>
              <a:t>in </a:t>
            </a:r>
            <a:r>
              <a:rPr lang="en-GB" dirty="0" err="1" smtClean="0"/>
              <a:t>z</a:t>
            </a:r>
            <a:r>
              <a:rPr lang="en-GB" dirty="0" smtClean="0"/>
              <a:t> lifting plate with rollers</a:t>
            </a:r>
          </a:p>
          <a:p>
            <a:pPr lvl="1"/>
            <a:r>
              <a:rPr lang="en-GB" dirty="0" smtClean="0"/>
              <a:t>A</a:t>
            </a:r>
            <a:r>
              <a:rPr lang="en-GB" dirty="0" smtClean="0"/>
              <a:t>lignment feedback from all crucial places </a:t>
            </a:r>
          </a:p>
          <a:p>
            <a:pPr lvl="2"/>
            <a:r>
              <a:rPr lang="en-GB" dirty="0" smtClean="0"/>
              <a:t>relative to beam pipe</a:t>
            </a:r>
          </a:p>
        </p:txBody>
      </p:sp>
      <p:pic>
        <p:nvPicPr>
          <p:cNvPr id="6" name="Picture 5" descr="Jost_CombinedBear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4845" b="20327"/>
              <a:stretch>
                <a:fillRect/>
              </a:stretch>
            </p:blipFill>
          </mc:Choice>
          <mc:Fallback>
            <p:blipFill>
              <a:blip r:embed="rId3"/>
              <a:srcRect t="14845" b="20327"/>
              <a:stretch>
                <a:fillRect/>
              </a:stretch>
            </p:blipFill>
          </mc:Fallback>
        </mc:AlternateContent>
        <p:spPr>
          <a:xfrm>
            <a:off x="4693265" y="4211337"/>
            <a:ext cx="3424989" cy="138650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2" descr="C:\00-moje\00-panda\2009-06-16\rollers\Image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F9C91"/>
              </a:clrFrom>
              <a:clrTo>
                <a:srgbClr val="9F9C91">
                  <a:alpha val="0"/>
                </a:srgbClr>
              </a:clrTo>
            </a:clrChange>
          </a:blip>
          <a:srcRect t="19705"/>
          <a:stretch>
            <a:fillRect/>
          </a:stretch>
        </p:blipFill>
        <p:spPr bwMode="auto">
          <a:xfrm>
            <a:off x="5266446" y="5074858"/>
            <a:ext cx="2375773" cy="12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876724" y="4452380"/>
            <a:ext cx="1304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329" y="5815012"/>
            <a:ext cx="1304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INGED" val="PONGED"/>
</p:tagLst>
</file>

<file path=ppt/theme/theme1.xml><?xml version="1.0" encoding="utf-8"?>
<a:theme xmlns:a="http://schemas.openxmlformats.org/drawingml/2006/main" name="UG_LightGre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UG_LightGrey.pot</Template>
  <TotalTime>60</TotalTime>
  <Words>143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UG_LightGrey</vt:lpstr>
      <vt:lpstr>Movement of the TS Platform</vt:lpstr>
      <vt:lpstr>Objectives</vt:lpstr>
      <vt:lpstr>Input from Jost</vt:lpstr>
      <vt:lpstr>Input from Jost</vt:lpstr>
      <vt:lpstr>My Preference/Dream</vt:lpstr>
      <vt:lpstr>My Preference/Dream</vt:lpstr>
    </vt:vector>
  </TitlesOfParts>
  <Company>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the TS Platform</dc:title>
  <dc:creator>D</dc:creator>
  <cp:lastModifiedBy>D</cp:lastModifiedBy>
  <cp:revision>3</cp:revision>
  <dcterms:created xsi:type="dcterms:W3CDTF">2010-06-14T17:46:30Z</dcterms:created>
  <dcterms:modified xsi:type="dcterms:W3CDTF">2010-06-14T18:46:38Z</dcterms:modified>
</cp:coreProperties>
</file>