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145" d="100"/>
          <a:sy n="145" d="100"/>
        </p:scale>
        <p:origin x="10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04.02.2020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04.02.2020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 04, 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117521" y="1220275"/>
            <a:ext cx="8997904" cy="288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 smtClean="0"/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Terminal North: Uranium </a:t>
            </a:r>
            <a:r>
              <a:rPr lang="en-US" sz="1800" dirty="0" smtClean="0">
                <a:solidFill>
                  <a:schemeClr val="tx1"/>
                </a:solidFill>
              </a:rPr>
              <a:t>tests </a:t>
            </a:r>
            <a:r>
              <a:rPr lang="en-US" sz="1800" dirty="0" smtClean="0">
                <a:solidFill>
                  <a:schemeClr val="tx1"/>
                </a:solidFill>
              </a:rPr>
              <a:t>end on 04.02.2020 followed by decontamination of the terminal;</a:t>
            </a:r>
            <a:r>
              <a:rPr lang="en-US" sz="1800" dirty="0" smtClean="0">
                <a:solidFill>
                  <a:schemeClr val="tx1"/>
                </a:solidFill>
              </a:rPr>
              <a:t> then change over to </a:t>
            </a:r>
            <a:r>
              <a:rPr lang="en-US" sz="1800" dirty="0" smtClean="0">
                <a:solidFill>
                  <a:srgbClr val="00B050"/>
                </a:solidFill>
              </a:rPr>
              <a:t>m</a:t>
            </a:r>
            <a:r>
              <a:rPr lang="en-US" sz="1800" dirty="0" smtClean="0">
                <a:solidFill>
                  <a:srgbClr val="00B050"/>
                </a:solidFill>
              </a:rPr>
              <a:t>ethane operation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erminal South: preparation for beam time finished; start with </a:t>
            </a:r>
            <a:r>
              <a:rPr lang="en-US" sz="1800" dirty="0" err="1" smtClean="0">
                <a:solidFill>
                  <a:schemeClr val="tx1"/>
                </a:solidFill>
              </a:rPr>
              <a:t>Ar</a:t>
            </a:r>
            <a:r>
              <a:rPr lang="en-US" sz="1800" dirty="0" smtClean="0">
                <a:solidFill>
                  <a:schemeClr val="tx1"/>
                </a:solidFill>
              </a:rPr>
              <a:t>-beam; </a:t>
            </a:r>
            <a:r>
              <a:rPr lang="en-US" sz="1800" dirty="0" smtClean="0">
                <a:solidFill>
                  <a:srgbClr val="00B050"/>
                </a:solidFill>
              </a:rPr>
              <a:t>prepared for </a:t>
            </a:r>
            <a:r>
              <a:rPr lang="en-US" sz="1800" baseline="30000" dirty="0" smtClean="0">
                <a:solidFill>
                  <a:srgbClr val="00B050"/>
                </a:solidFill>
              </a:rPr>
              <a:t>50</a:t>
            </a:r>
            <a:r>
              <a:rPr lang="en-US" sz="1800" dirty="0" smtClean="0">
                <a:solidFill>
                  <a:srgbClr val="00B050"/>
                </a:solidFill>
              </a:rPr>
              <a:t>Ti beam time</a:t>
            </a:r>
            <a:endParaRPr lang="en-US" sz="1800" dirty="0" smtClean="0">
              <a:solidFill>
                <a:srgbClr val="00B050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Proton beam from HLI: H</a:t>
            </a:r>
            <a:r>
              <a:rPr lang="en-US" sz="1800" baseline="-30000" dirty="0" smtClean="0">
                <a:solidFill>
                  <a:schemeClr val="tx1"/>
                </a:solidFill>
              </a:rPr>
              <a:t>2</a:t>
            </a:r>
            <a:r>
              <a:rPr lang="en-US" sz="1800" baseline="50000" dirty="0" smtClean="0">
                <a:solidFill>
                  <a:schemeClr val="tx1"/>
                </a:solidFill>
              </a:rPr>
              <a:t>+</a:t>
            </a:r>
            <a:r>
              <a:rPr lang="en-US" sz="1800" dirty="0" smtClean="0">
                <a:solidFill>
                  <a:schemeClr val="tx1"/>
                </a:solidFill>
              </a:rPr>
              <a:t>-operation stopped on Monday morning; </a:t>
            </a:r>
            <a:r>
              <a:rPr lang="en-US" sz="1800" dirty="0" smtClean="0">
                <a:solidFill>
                  <a:srgbClr val="00B050"/>
                </a:solidFill>
              </a:rPr>
              <a:t>preparation </a:t>
            </a:r>
            <a:r>
              <a:rPr lang="en-US" sz="1800" dirty="0" smtClean="0">
                <a:solidFill>
                  <a:srgbClr val="00B050"/>
                </a:solidFill>
              </a:rPr>
              <a:t>for </a:t>
            </a:r>
            <a:r>
              <a:rPr lang="en-US" sz="1800" dirty="0" smtClean="0">
                <a:solidFill>
                  <a:srgbClr val="00B050"/>
                </a:solidFill>
              </a:rPr>
              <a:t>C-beam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Tinschert, Klaus Dr.</cp:lastModifiedBy>
  <cp:revision>897</cp:revision>
  <cp:lastPrinted>2018-04-10T12:56:10Z</cp:lastPrinted>
  <dcterms:created xsi:type="dcterms:W3CDTF">2012-12-14T15:20:39Z</dcterms:created>
  <dcterms:modified xsi:type="dcterms:W3CDTF">2020-02-04T12:11:57Z</dcterms:modified>
</cp:coreProperties>
</file>