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1" y="24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8B0B0-8B37-4AD7-9035-D9E28AA7F9FC}" type="datetimeFigureOut">
              <a:rPr lang="de-DE" smtClean="0"/>
              <a:t>03.02.2020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AF1E3-63F6-4D99-A4B3-37D97AF8BC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181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03.02.2020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50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03.02.2020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03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03.02.2020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9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03.02.2020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99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03.02.2020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20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03.02.2020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968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03.02.2020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367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03.02.2020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99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03.02.2020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514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03.02.2020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76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03.02.2020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608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D5BF4-6DEF-40A3-A1B6-A2682FF2C70F}" type="datetimeFigureOut">
              <a:rPr lang="de-DE" smtClean="0"/>
              <a:t>03.02.2020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36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7136" y="135465"/>
            <a:ext cx="10671048" cy="333928"/>
          </a:xfrm>
        </p:spPr>
        <p:txBody>
          <a:bodyPr>
            <a:noAutofit/>
          </a:bodyPr>
          <a:lstStyle/>
          <a:p>
            <a:pPr algn="ctr"/>
            <a:r>
              <a:rPr lang="de-DE" sz="3200" b="1" dirty="0" err="1" smtClean="0"/>
              <a:t>cw-LINAC</a:t>
            </a:r>
            <a:r>
              <a:rPr lang="de-DE" sz="3200" b="1" smtClean="0"/>
              <a:t> </a:t>
            </a:r>
            <a:r>
              <a:rPr lang="de-DE" sz="3200" b="1" smtClean="0"/>
              <a:t>(</a:t>
            </a:r>
            <a:r>
              <a:rPr lang="de-DE" sz="3200" b="1"/>
              <a:t>0</a:t>
            </a:r>
            <a:r>
              <a:rPr lang="de-DE" sz="3200" b="1" smtClean="0"/>
              <a:t>4</a:t>
            </a:r>
            <a:r>
              <a:rPr lang="de-DE" sz="3200" b="1" smtClean="0"/>
              <a:t>.02.2020</a:t>
            </a:r>
            <a:r>
              <a:rPr lang="de-DE" sz="3200" b="1" dirty="0" smtClean="0"/>
              <a:t>)</a:t>
            </a: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79120" y="660404"/>
            <a:ext cx="10927080" cy="6197596"/>
          </a:xfrm>
        </p:spPr>
        <p:txBody>
          <a:bodyPr>
            <a:normAutofit lnSpcReduction="10000"/>
          </a:bodyPr>
          <a:lstStyle/>
          <a:p>
            <a:pPr marL="444500" lvl="2" indent="-176213">
              <a:buNone/>
            </a:pPr>
            <a:r>
              <a:rPr lang="de-DE" sz="2400" b="1" dirty="0" err="1" smtClean="0"/>
              <a:t>Advanced</a:t>
            </a:r>
            <a:r>
              <a:rPr lang="de-DE" sz="2400" b="1" dirty="0" smtClean="0"/>
              <a:t> Demonstrator</a:t>
            </a:r>
            <a:endParaRPr lang="de-DE" sz="2400" b="1" dirty="0"/>
          </a:p>
          <a:p>
            <a:pPr marL="730250" lvl="3" indent="-28575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000" dirty="0" smtClean="0"/>
              <a:t>CH1 </a:t>
            </a:r>
            <a:r>
              <a:rPr lang="de-DE" sz="2000" dirty="0" err="1" smtClean="0"/>
              <a:t>further</a:t>
            </a:r>
            <a:r>
              <a:rPr lang="de-DE" sz="2000" dirty="0" smtClean="0"/>
              <a:t> HPR @ RI </a:t>
            </a:r>
            <a:r>
              <a:rPr lang="de-DE" sz="2000" dirty="0" err="1" smtClean="0"/>
              <a:t>planned</a:t>
            </a:r>
            <a:r>
              <a:rPr lang="de-DE" sz="2000" dirty="0" smtClean="0"/>
              <a:t>, CH2 @ IAP </a:t>
            </a:r>
            <a:r>
              <a:rPr lang="de-DE" sz="2000" dirty="0" smtClean="0"/>
              <a:t>Frankfurt: Installation </a:t>
            </a:r>
            <a:r>
              <a:rPr lang="de-DE" sz="2000" dirty="0" err="1" smtClean="0"/>
              <a:t>inside</a:t>
            </a:r>
            <a:r>
              <a:rPr lang="de-DE" sz="2000" dirty="0" smtClean="0"/>
              <a:t> </a:t>
            </a:r>
            <a:r>
              <a:rPr lang="de-DE" sz="2000" dirty="0" err="1" smtClean="0"/>
              <a:t>vertical</a:t>
            </a:r>
            <a:r>
              <a:rPr lang="de-DE" sz="2000" dirty="0" smtClean="0"/>
              <a:t> </a:t>
            </a:r>
            <a:r>
              <a:rPr lang="de-DE" sz="2000" dirty="0" err="1" smtClean="0"/>
              <a:t>cryostat</a:t>
            </a:r>
            <a:r>
              <a:rPr lang="de-DE" sz="2000" dirty="0" smtClean="0"/>
              <a:t> </a:t>
            </a:r>
            <a:r>
              <a:rPr lang="de-DE" sz="2000" dirty="0" err="1" smtClean="0"/>
              <a:t>inside</a:t>
            </a:r>
            <a:r>
              <a:rPr lang="de-DE" sz="2000" dirty="0" smtClean="0"/>
              <a:t> </a:t>
            </a:r>
            <a:r>
              <a:rPr lang="de-DE" sz="2000" dirty="0" err="1" smtClean="0"/>
              <a:t>rf</a:t>
            </a:r>
            <a:r>
              <a:rPr lang="de-DE" sz="2000" dirty="0" smtClean="0"/>
              <a:t>-bunker, </a:t>
            </a:r>
            <a:r>
              <a:rPr lang="en-US" sz="2000" dirty="0"/>
              <a:t>f</a:t>
            </a:r>
            <a:r>
              <a:rPr lang="en-US" sz="2000" dirty="0" smtClean="0"/>
              <a:t>urther testing is hindered by a missing Oxygen sensor!</a:t>
            </a:r>
          </a:p>
          <a:p>
            <a:pPr marL="730250" lvl="3" indent="-28575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000" dirty="0" smtClean="0"/>
              <a:t>Further ultrapure Niobium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two</a:t>
            </a:r>
            <a:r>
              <a:rPr lang="de-DE" sz="2000" dirty="0" smtClean="0"/>
              <a:t> </a:t>
            </a:r>
            <a:r>
              <a:rPr lang="de-DE" sz="2000" dirty="0" err="1" smtClean="0"/>
              <a:t>sc-rebunchers</a:t>
            </a:r>
            <a:r>
              <a:rPr lang="de-DE" sz="2000" dirty="0" smtClean="0"/>
              <a:t> </a:t>
            </a:r>
            <a:r>
              <a:rPr lang="de-DE" sz="2000" dirty="0" err="1" smtClean="0"/>
              <a:t>ordered</a:t>
            </a:r>
            <a:endParaRPr lang="de-DE" sz="2000" dirty="0"/>
          </a:p>
          <a:p>
            <a:pPr marL="730250" lvl="3" indent="-28575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000" dirty="0" err="1" smtClean="0"/>
              <a:t>Cleaning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SH1 </a:t>
            </a:r>
            <a:r>
              <a:rPr lang="de-DE" sz="2000" dirty="0" err="1" smtClean="0"/>
              <a:t>accomplished</a:t>
            </a:r>
            <a:r>
              <a:rPr lang="de-DE" sz="2000" dirty="0" smtClean="0"/>
              <a:t> – </a:t>
            </a:r>
            <a:r>
              <a:rPr lang="de-DE" sz="2000" dirty="0" err="1" smtClean="0"/>
              <a:t>regular</a:t>
            </a:r>
            <a:r>
              <a:rPr lang="de-DE" sz="2000" dirty="0" smtClean="0"/>
              <a:t> </a:t>
            </a:r>
            <a:r>
              <a:rPr lang="de-DE" sz="2000" dirty="0" err="1" smtClean="0"/>
              <a:t>cleaning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SH1 </a:t>
            </a:r>
            <a:r>
              <a:rPr lang="de-DE" sz="2000" dirty="0" err="1" smtClean="0"/>
              <a:t>area</a:t>
            </a:r>
            <a:r>
              <a:rPr lang="de-DE" sz="2000" dirty="0" smtClean="0"/>
              <a:t> outside </a:t>
            </a:r>
            <a:r>
              <a:rPr lang="de-DE" sz="2000" dirty="0" err="1" smtClean="0"/>
              <a:t>the</a:t>
            </a:r>
            <a:r>
              <a:rPr lang="de-DE" sz="2000" dirty="0" smtClean="0"/>
              <a:t> AEBs </a:t>
            </a:r>
            <a:r>
              <a:rPr lang="de-DE" sz="2000" dirty="0" err="1" smtClean="0"/>
              <a:t>already</a:t>
            </a:r>
            <a:r>
              <a:rPr lang="de-DE" sz="2000" dirty="0" smtClean="0"/>
              <a:t> </a:t>
            </a:r>
            <a:r>
              <a:rPr lang="de-DE" sz="2000" dirty="0" err="1" smtClean="0"/>
              <a:t>started</a:t>
            </a:r>
            <a:endParaRPr lang="de-DE" sz="2000" dirty="0" smtClean="0"/>
          </a:p>
          <a:p>
            <a:pPr marL="730250" lvl="3" indent="-28575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000" dirty="0" err="1" smtClean="0"/>
              <a:t>Cavity</a:t>
            </a:r>
            <a:r>
              <a:rPr lang="de-DE" sz="2000" dirty="0" smtClean="0"/>
              <a:t> </a:t>
            </a:r>
            <a:r>
              <a:rPr lang="de-DE" sz="2000" dirty="0" err="1" smtClean="0"/>
              <a:t>Dummies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delivered</a:t>
            </a:r>
            <a:r>
              <a:rPr lang="de-DE" sz="2000" dirty="0" smtClean="0"/>
              <a:t> </a:t>
            </a:r>
            <a:r>
              <a:rPr lang="de-DE" sz="2000" dirty="0" err="1" smtClean="0"/>
              <a:t>this</a:t>
            </a:r>
            <a:r>
              <a:rPr lang="de-DE" sz="2000" dirty="0" smtClean="0"/>
              <a:t> </a:t>
            </a:r>
            <a:r>
              <a:rPr lang="de-DE" sz="2000" dirty="0" err="1" smtClean="0"/>
              <a:t>week</a:t>
            </a:r>
            <a:endParaRPr lang="de-DE" sz="2000" dirty="0" smtClean="0"/>
          </a:p>
          <a:p>
            <a:pPr marL="730250" lvl="3" indent="-28575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US" sz="2000" dirty="0" smtClean="0"/>
              <a:t>SH1: Cabling </a:t>
            </a:r>
            <a:r>
              <a:rPr lang="en-US" sz="2000" dirty="0" smtClean="0"/>
              <a:t>work for the controls of </a:t>
            </a:r>
            <a:r>
              <a:rPr lang="en-US" sz="2000" dirty="0"/>
              <a:t>the </a:t>
            </a:r>
            <a:r>
              <a:rPr lang="en-US" sz="2000" dirty="0" smtClean="0"/>
              <a:t>newly installed </a:t>
            </a:r>
            <a:r>
              <a:rPr lang="en-US" sz="2000" dirty="0" err="1" smtClean="0"/>
              <a:t>Lhe</a:t>
            </a:r>
            <a:r>
              <a:rPr lang="en-US" sz="2000" dirty="0" smtClean="0"/>
              <a:t>-distribution </a:t>
            </a:r>
            <a:r>
              <a:rPr lang="en-US" sz="2000" dirty="0" smtClean="0"/>
              <a:t>system – further adaption of bunker roof</a:t>
            </a:r>
            <a:endParaRPr lang="en-US" sz="2000" dirty="0" smtClean="0"/>
          </a:p>
          <a:p>
            <a:pPr marL="730250" lvl="3" indent="-28575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US" sz="2000" dirty="0" smtClean="0"/>
              <a:t>Regular maintenance and service for the GSI-clean room area at “</a:t>
            </a:r>
            <a:r>
              <a:rPr lang="en-US" sz="2000" dirty="0" err="1" smtClean="0"/>
              <a:t>Großmontage</a:t>
            </a:r>
            <a:r>
              <a:rPr lang="en-US" sz="2000" dirty="0" smtClean="0"/>
              <a:t>” </a:t>
            </a:r>
            <a:r>
              <a:rPr lang="en-US" sz="2000" dirty="0" smtClean="0"/>
              <a:t>fixed with TI</a:t>
            </a:r>
            <a:endParaRPr lang="en-US" sz="2000" dirty="0" smtClean="0"/>
          </a:p>
          <a:p>
            <a:pPr marL="730250" lvl="3" indent="-28575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US" sz="2000" dirty="0" smtClean="0"/>
              <a:t>Final review for advanced demonstrator collimation system at UN6</a:t>
            </a:r>
          </a:p>
          <a:p>
            <a:pPr marL="730250" lvl="3" indent="-28575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US" sz="2000" dirty="0" smtClean="0"/>
              <a:t>Design review </a:t>
            </a:r>
            <a:r>
              <a:rPr lang="en-US" sz="2000" dirty="0" smtClean="0"/>
              <a:t>I for </a:t>
            </a:r>
            <a:r>
              <a:rPr lang="en-US" sz="2000" dirty="0" err="1" smtClean="0"/>
              <a:t>cw</a:t>
            </a:r>
            <a:r>
              <a:rPr lang="en-US" sz="2000" dirty="0" smtClean="0"/>
              <a:t>-IH-DTL beam dynamics </a:t>
            </a:r>
            <a:r>
              <a:rPr lang="en-US" sz="2000" dirty="0" smtClean="0"/>
              <a:t>scheduled for this week</a:t>
            </a:r>
            <a:endParaRPr lang="en-US" sz="2000" dirty="0" smtClean="0"/>
          </a:p>
          <a:p>
            <a:pPr marL="730250" lvl="3" indent="-28575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US" sz="2000" dirty="0" err="1" smtClean="0"/>
              <a:t>Rf</a:t>
            </a:r>
            <a:r>
              <a:rPr lang="en-US" sz="2000" dirty="0" smtClean="0"/>
              <a:t>-high power tests of </a:t>
            </a:r>
            <a:r>
              <a:rPr lang="en-US" sz="2000" dirty="0" err="1" smtClean="0"/>
              <a:t>cw</a:t>
            </a:r>
            <a:r>
              <a:rPr lang="en-US" sz="2000" dirty="0" smtClean="0"/>
              <a:t>-RFQ-test cavity and new cw-Linac-</a:t>
            </a:r>
            <a:r>
              <a:rPr lang="en-US" sz="2000" dirty="0" err="1" smtClean="0"/>
              <a:t>debuncher</a:t>
            </a:r>
            <a:r>
              <a:rPr lang="en-US" sz="2000" dirty="0" smtClean="0"/>
              <a:t> </a:t>
            </a:r>
            <a:r>
              <a:rPr lang="en-US" sz="2000" dirty="0" smtClean="0"/>
              <a:t>(and IH-prototype) planned </a:t>
            </a:r>
            <a:r>
              <a:rPr lang="en-US" sz="2000" dirty="0" smtClean="0"/>
              <a:t>inside EH-test </a:t>
            </a:r>
            <a:r>
              <a:rPr lang="en-US" sz="2000" dirty="0" smtClean="0"/>
              <a:t>bunker</a:t>
            </a:r>
            <a:endParaRPr lang="en-US" sz="2000" dirty="0" smtClean="0"/>
          </a:p>
          <a:p>
            <a:pPr marL="730250" lvl="3" indent="-285750">
              <a:lnSpc>
                <a:spcPct val="150000"/>
              </a:lnSpc>
              <a:buFont typeface="Symbol" panose="05050102010706020507" pitchFamily="18" charset="2"/>
              <a:buChar char="-"/>
            </a:pP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902814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Breitbild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</vt:lpstr>
      <vt:lpstr>cw-LINAC (04.02.2020)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Barth, Winfried Dr.</dc:creator>
  <cp:lastModifiedBy>Barth, Winfried Dr.</cp:lastModifiedBy>
  <cp:revision>72</cp:revision>
  <dcterms:created xsi:type="dcterms:W3CDTF">2019-10-07T09:45:35Z</dcterms:created>
  <dcterms:modified xsi:type="dcterms:W3CDTF">2020-02-03T21:55:31Z</dcterms:modified>
</cp:coreProperties>
</file>