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Grid="0" snapToObjects="1">
      <p:cViewPr varScale="1">
        <p:scale>
          <a:sx n="155" d="100"/>
          <a:sy n="155" d="100"/>
        </p:scale>
        <p:origin x="198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04.02.2020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04.02.2020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1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C0291C6-80EB-48B8-BFF8-2ABE354010B1}" type="datetime1">
              <a:rPr lang="en-US" noProof="0" smtClean="0"/>
              <a:t>2/4/2020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A942402-DB4C-43B0-8F38-3024B5E854D4}" type="datetime1">
              <a:rPr lang="en-US" noProof="0" smtClean="0"/>
              <a:t>2/4/2020</a:t>
            </a:fld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 smtClean="0"/>
              <a:t>15.5.2018</a:t>
            </a:r>
            <a:endParaRPr lang="en-GB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Peter Spiller - SIS18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70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89C103A9-B55C-4E21-AF38-70FE0BD2550A}" type="datetime1">
              <a:rPr lang="en-US" noProof="0" smtClean="0"/>
              <a:t>2/4/2020</a:t>
            </a:fld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1"/>
            <a:ext cx="2249774" cy="1304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8037147" y="243942"/>
            <a:ext cx="657925" cy="399055"/>
          </a:xfrm>
          <a:prstGeom prst="ellipse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-36512" y="6607175"/>
            <a:ext cx="2958886" cy="2508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6th Aug. </a:t>
            </a:r>
            <a:r>
              <a:rPr lang="de-DE" dirty="0"/>
              <a:t>2019 – SIS100/SIS18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19762" y="1548643"/>
            <a:ext cx="84753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j-lt"/>
              </a:rPr>
              <a:t>SIS18</a:t>
            </a:r>
          </a:p>
          <a:p>
            <a:endParaRPr lang="de-DE" sz="16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 smtClean="0">
                <a:latin typeface="+mj-lt"/>
              </a:rPr>
              <a:t>There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is</a:t>
            </a:r>
            <a:r>
              <a:rPr lang="de-DE" sz="1600" dirty="0" smtClean="0">
                <a:latin typeface="+mj-lt"/>
              </a:rPr>
              <a:t> an </a:t>
            </a:r>
            <a:r>
              <a:rPr lang="de-DE" sz="1600" dirty="0" err="1" smtClean="0">
                <a:latin typeface="+mj-lt"/>
              </a:rPr>
              <a:t>increasing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risk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for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operation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by</a:t>
            </a:r>
            <a:r>
              <a:rPr lang="de-DE" sz="1600" dirty="0" smtClean="0">
                <a:latin typeface="+mj-lt"/>
              </a:rPr>
              <a:t> rain </a:t>
            </a:r>
            <a:r>
              <a:rPr lang="de-DE" sz="1600" dirty="0" err="1" smtClean="0">
                <a:latin typeface="+mj-lt"/>
              </a:rPr>
              <a:t>water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penetrating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through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openings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and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through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wall in front </a:t>
            </a:r>
            <a:r>
              <a:rPr lang="de-DE" sz="1600" dirty="0" err="1" smtClean="0">
                <a:latin typeface="+mj-lt"/>
              </a:rPr>
              <a:t>of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kicker-room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and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entering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into</a:t>
            </a:r>
            <a:r>
              <a:rPr lang="de-DE" sz="1600" dirty="0" smtClean="0">
                <a:latin typeface="+mj-lt"/>
              </a:rPr>
              <a:t> electronic </a:t>
            </a:r>
            <a:r>
              <a:rPr lang="de-DE" sz="1600" dirty="0" err="1" smtClean="0">
                <a:latin typeface="+mj-lt"/>
              </a:rPr>
              <a:t>components</a:t>
            </a:r>
            <a:r>
              <a:rPr lang="de-DE" sz="1600" dirty="0" smtClean="0">
                <a:latin typeface="+mj-lt"/>
              </a:rPr>
              <a:t>. Th</a:t>
            </a:r>
            <a:r>
              <a:rPr lang="de-DE" sz="1600" dirty="0" smtClean="0">
                <a:latin typeface="+mj-lt"/>
              </a:rPr>
              <a:t>e </a:t>
            </a:r>
            <a:r>
              <a:rPr lang="de-DE" sz="1600" dirty="0" err="1" smtClean="0">
                <a:latin typeface="+mj-lt"/>
              </a:rPr>
              <a:t>issue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has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been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addessed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to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GA. </a:t>
            </a:r>
          </a:p>
          <a:p>
            <a:endParaRPr lang="de-DE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+mj-lt"/>
              </a:rPr>
              <a:t>The </a:t>
            </a:r>
            <a:r>
              <a:rPr lang="de-DE" sz="1600" dirty="0" err="1" smtClean="0">
                <a:latin typeface="+mj-lt"/>
              </a:rPr>
              <a:t>third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revision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of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new</a:t>
            </a:r>
            <a:r>
              <a:rPr lang="de-DE" sz="1600" dirty="0" smtClean="0">
                <a:latin typeface="+mj-lt"/>
              </a:rPr>
              <a:t> TS1MU1 </a:t>
            </a:r>
            <a:r>
              <a:rPr lang="de-DE" sz="1600" dirty="0" err="1" smtClean="0">
                <a:latin typeface="+mj-lt"/>
              </a:rPr>
              <a:t>has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been</a:t>
            </a:r>
            <a:r>
              <a:rPr lang="de-DE" sz="1600" dirty="0" smtClean="0">
                <a:latin typeface="+mj-lt"/>
              </a:rPr>
              <a:t> </a:t>
            </a:r>
          </a:p>
          <a:p>
            <a:r>
              <a:rPr lang="de-DE" sz="1600" dirty="0">
                <a:latin typeface="+mj-lt"/>
              </a:rPr>
              <a:t> </a:t>
            </a:r>
            <a:r>
              <a:rPr lang="de-DE" sz="1600" dirty="0" smtClean="0">
                <a:latin typeface="+mj-lt"/>
              </a:rPr>
              <a:t>    </a:t>
            </a:r>
            <a:r>
              <a:rPr lang="de-DE" sz="1600" dirty="0" err="1" smtClean="0">
                <a:latin typeface="+mj-lt"/>
              </a:rPr>
              <a:t>successfully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completed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by</a:t>
            </a:r>
            <a:r>
              <a:rPr lang="de-DE" sz="1600" dirty="0" smtClean="0">
                <a:latin typeface="+mj-lt"/>
              </a:rPr>
              <a:t> DANFYSIK. The </a:t>
            </a:r>
            <a:r>
              <a:rPr lang="de-DE" sz="1600" dirty="0" err="1" smtClean="0">
                <a:latin typeface="+mj-lt"/>
              </a:rPr>
              <a:t>magnet</a:t>
            </a:r>
            <a:endParaRPr lang="de-DE" sz="1600" dirty="0">
              <a:latin typeface="+mj-lt"/>
            </a:endParaRPr>
          </a:p>
          <a:p>
            <a:r>
              <a:rPr lang="de-DE" sz="1600" dirty="0">
                <a:latin typeface="+mj-lt"/>
              </a:rPr>
              <a:t> </a:t>
            </a:r>
            <a:r>
              <a:rPr lang="de-DE" sz="1600" dirty="0" smtClean="0">
                <a:latin typeface="+mj-lt"/>
              </a:rPr>
              <a:t>    </a:t>
            </a:r>
            <a:r>
              <a:rPr lang="de-DE" sz="1600" dirty="0" err="1" smtClean="0">
                <a:latin typeface="+mj-lt"/>
              </a:rPr>
              <a:t>is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now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ready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for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installation</a:t>
            </a:r>
            <a:r>
              <a:rPr lang="de-DE" sz="1600" dirty="0" smtClean="0">
                <a:latin typeface="+mj-lt"/>
              </a:rPr>
              <a:t>. As </a:t>
            </a:r>
            <a:r>
              <a:rPr lang="de-DE" sz="1600" dirty="0" err="1" smtClean="0">
                <a:latin typeface="+mj-lt"/>
              </a:rPr>
              <a:t>next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step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chamber</a:t>
            </a:r>
            <a:endParaRPr lang="de-DE" sz="1600" dirty="0" smtClean="0">
              <a:latin typeface="+mj-lt"/>
            </a:endParaRPr>
          </a:p>
          <a:p>
            <a:r>
              <a:rPr lang="de-DE" sz="1600" dirty="0">
                <a:latin typeface="+mj-lt"/>
              </a:rPr>
              <a:t> </a:t>
            </a:r>
            <a:r>
              <a:rPr lang="de-DE" sz="1600" dirty="0" smtClean="0">
                <a:latin typeface="+mj-lt"/>
              </a:rPr>
              <a:t>    will </a:t>
            </a:r>
            <a:r>
              <a:rPr lang="de-DE" sz="1600" dirty="0" err="1" smtClean="0">
                <a:latin typeface="+mj-lt"/>
              </a:rPr>
              <a:t>be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integrated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for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cooling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tests</a:t>
            </a:r>
            <a:r>
              <a:rPr lang="de-DE" sz="1600" dirty="0" smtClean="0">
                <a:latin typeface="+mj-lt"/>
              </a:rPr>
              <a:t>.</a:t>
            </a:r>
          </a:p>
          <a:p>
            <a:endParaRPr lang="de-DE" sz="1600" dirty="0">
              <a:latin typeface="+mj-lt"/>
            </a:endParaRPr>
          </a:p>
          <a:p>
            <a:endParaRPr lang="de-DE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 smtClean="0">
                <a:latin typeface="+mj-lt"/>
              </a:rPr>
              <a:t>Three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quadrupole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magnets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identified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which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can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be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used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for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new</a:t>
            </a:r>
            <a:r>
              <a:rPr lang="de-DE" sz="1600" dirty="0" smtClean="0">
                <a:latin typeface="+mj-lt"/>
              </a:rPr>
              <a:t> HHD beam </a:t>
            </a:r>
            <a:r>
              <a:rPr lang="de-DE" sz="1600" dirty="0" err="1" smtClean="0">
                <a:latin typeface="+mj-lt"/>
              </a:rPr>
              <a:t>line</a:t>
            </a:r>
            <a:r>
              <a:rPr lang="de-DE" sz="1600" dirty="0" smtClean="0">
                <a:latin typeface="+mj-lt"/>
              </a:rPr>
              <a:t>.</a:t>
            </a:r>
            <a:endParaRPr lang="de-DE" sz="16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 smtClean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2565" y="214530"/>
            <a:ext cx="485620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/>
              <a:t>SIS18 Status Report </a:t>
            </a:r>
            <a:r>
              <a:rPr lang="de-DE" sz="2400" b="1" dirty="0" smtClean="0"/>
              <a:t>KW06</a:t>
            </a:r>
            <a:endParaRPr lang="de-DE" sz="2400" b="1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006" y="2627212"/>
            <a:ext cx="2860942" cy="16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0</TotalTime>
  <Words>101</Words>
  <Application>Microsoft Office PowerPoint</Application>
  <PresentationFormat>Bildschirmpräsentation (4:3)</PresentationFormat>
  <Paragraphs>16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MAC-Template-V03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Spiller, Peter Dr.</cp:lastModifiedBy>
  <cp:revision>160</cp:revision>
  <dcterms:created xsi:type="dcterms:W3CDTF">2017-05-03T12:35:34Z</dcterms:created>
  <dcterms:modified xsi:type="dcterms:W3CDTF">2020-02-04T13:02:26Z</dcterms:modified>
</cp:coreProperties>
</file>