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3" autoAdjust="0"/>
    <p:restoredTop sz="94655" autoAdjust="0"/>
  </p:normalViewPr>
  <p:slideViewPr>
    <p:cSldViewPr snapToGrid="0" snapToObjects="1">
      <p:cViewPr varScale="1">
        <p:scale>
          <a:sx n="158" d="100"/>
          <a:sy n="158" d="100"/>
        </p:scale>
        <p:origin x="114" y="1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Bericht vom Product-</a:t>
            </a:r>
            <a:r>
              <a:rPr lang="de-DE" dirty="0" err="1"/>
              <a:t>Owner</a:t>
            </a:r>
            <a:br>
              <a:rPr lang="de-DE" dirty="0"/>
            </a:br>
            <a:r>
              <a:rPr lang="de-DE" dirty="0"/>
              <a:t>für: Applikation-Name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Name</a:t>
            </a:r>
          </a:p>
          <a:p>
            <a:r>
              <a:rPr lang="de-DE" dirty="0"/>
              <a:t>Abteilung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Bericht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Wie läuft die Zusammenarbeit mit den Entwickler/innen?</a:t>
            </a:r>
          </a:p>
          <a:p>
            <a:pPr lvl="1"/>
            <a:r>
              <a:rPr lang="de-DE" dirty="0"/>
              <a:t>...</a:t>
            </a:r>
          </a:p>
          <a:p>
            <a:r>
              <a:rPr lang="de-DE" dirty="0"/>
              <a:t>Wie läuft die Zusammenarbeit mit den Stakeholdern (MKs &amp; Betrieb)?</a:t>
            </a:r>
          </a:p>
          <a:p>
            <a:pPr lvl="1"/>
            <a:r>
              <a:rPr lang="de-DE" dirty="0"/>
              <a:t>...</a:t>
            </a:r>
          </a:p>
          <a:p>
            <a:r>
              <a:rPr lang="de-DE" dirty="0"/>
              <a:t>Was waren die letzten Fortschritte/ Erfolge?</a:t>
            </a:r>
          </a:p>
          <a:p>
            <a:pPr lvl="1"/>
            <a:r>
              <a:rPr lang="de-DE" dirty="0"/>
              <a:t>...</a:t>
            </a:r>
          </a:p>
          <a:p>
            <a:r>
              <a:rPr lang="de-DE" dirty="0"/>
              <a:t>Wo gibt es Verbesserungsbedarf im Prozess/ der Zusammenarbeit?</a:t>
            </a:r>
          </a:p>
          <a:p>
            <a:pPr lvl="1"/>
            <a:r>
              <a:rPr lang="de-DE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Aktuellste Screenshot(s)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C027D7-425B-4925-8332-F22274F90C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8942" y="1087438"/>
            <a:ext cx="5057215" cy="3678237"/>
          </a:xfrm>
        </p:spPr>
      </p:pic>
    </p:spTree>
    <p:extLst>
      <p:ext uri="{BB962C8B-B14F-4D97-AF65-F5344CB8AC3E}">
        <p14:creationId xmlns:p14="http://schemas.microsoft.com/office/powerpoint/2010/main" val="216804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Nächste 5 Schritte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600" dirty="0"/>
              <a:t>Die nächsten 5 vom Product-</a:t>
            </a:r>
            <a:r>
              <a:rPr lang="de-DE" sz="1600" dirty="0" err="1"/>
              <a:t>Owner</a:t>
            </a:r>
            <a:r>
              <a:rPr lang="de-DE" sz="1600" dirty="0"/>
              <a:t> priorisierten Anpassungen/ Upgrades/ Bug-Fixes/ Feature-</a:t>
            </a:r>
            <a:r>
              <a:rPr lang="de-DE" sz="1600" dirty="0" err="1"/>
              <a:t>Requests</a:t>
            </a:r>
            <a:r>
              <a:rPr lang="de-DE" sz="1600" dirty="0"/>
              <a:t> und deren </a:t>
            </a:r>
            <a:r>
              <a:rPr lang="de-DE" sz="1600"/>
              <a:t>aktueller Status</a:t>
            </a:r>
            <a:endParaRPr lang="de-DE" sz="1600" dirty="0"/>
          </a:p>
          <a:p>
            <a:pPr marL="342900" indent="-342900">
              <a:buFont typeface="+mj-lt"/>
              <a:buAutoNum type="arabicPeriod"/>
            </a:pPr>
            <a:endParaRPr lang="de-DE" sz="1600" dirty="0"/>
          </a:p>
          <a:p>
            <a:pPr marL="342900" indent="-342900">
              <a:buFont typeface="+mj-lt"/>
              <a:buAutoNum type="arabicPeriod"/>
            </a:pPr>
            <a:r>
              <a:rPr lang="de-DE" sz="1600" dirty="0"/>
              <a:t>... (bereits eingeplant, fertig bis ...)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/>
              <a:t>... (gewünscht, aber wegen Priorisierung zurückgestellt)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/>
              <a:t>... (gewünscht, aber wegen hohem Aufwand zurückgestellt)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/>
              <a:t>... (gewünscht, </a:t>
            </a:r>
            <a:r>
              <a:rPr lang="de-DE" sz="1600" dirty="0" err="1"/>
              <a:t>Spec</a:t>
            </a:r>
            <a:r>
              <a:rPr lang="de-DE" sz="1600" dirty="0"/>
              <a:t>. noch in Diskussion)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/>
              <a:t>... (gewünscht, noch nicht diskutiert)</a:t>
            </a:r>
          </a:p>
          <a:p>
            <a:pPr marL="342900" indent="-342900">
              <a:buFont typeface="+mj-lt"/>
              <a:buAutoNum type="arabicPeriod"/>
            </a:pPr>
            <a:endParaRPr lang="de-DE" sz="1600" dirty="0"/>
          </a:p>
          <a:p>
            <a:pPr marL="0" indent="0">
              <a:buNone/>
            </a:pPr>
            <a:r>
              <a:rPr lang="de-DE" sz="1600" dirty="0"/>
              <a:t>Offene/ ungeklärte Fragen</a:t>
            </a:r>
          </a:p>
          <a:p>
            <a:r>
              <a:rPr lang="de-DE" sz="1600" dirty="0"/>
              <a:t>...</a:t>
            </a:r>
          </a:p>
          <a:p>
            <a:r>
              <a:rPr lang="de-DE" sz="1600" dirty="0"/>
              <a:t>...</a:t>
            </a:r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481018047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130</Words>
  <Application>Microsoft Office PowerPoint</Application>
  <PresentationFormat>On-screen Show (16:9)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fair-gsi-folienmaster_2017_onering</vt:lpstr>
      <vt:lpstr>Bericht vom Product-Owner für: Applikation-Name</vt:lpstr>
      <vt:lpstr>Bericht </vt:lpstr>
      <vt:lpstr>Aktuellste Screenshot(s) </vt:lpstr>
      <vt:lpstr>Nächste 5 Schritte 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Reimann, Stephan</dc:creator>
  <cp:lastModifiedBy>Reimann, Stephan</cp:lastModifiedBy>
  <cp:revision>6</cp:revision>
  <dcterms:created xsi:type="dcterms:W3CDTF">2023-07-06T07:39:51Z</dcterms:created>
  <dcterms:modified xsi:type="dcterms:W3CDTF">2025-09-15T14:52:34Z</dcterms:modified>
</cp:coreProperties>
</file>