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31" d="100"/>
          <a:sy n="131" d="100"/>
        </p:scale>
        <p:origin x="104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95400"/>
            <a:ext cx="8525492" cy="5265211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HIS-RFQ:															R</a:t>
            </a:r>
            <a:r>
              <a:rPr lang="en-GB" sz="2000" dirty="0" smtClean="0">
                <a:latin typeface="Calibri" panose="020F0502020204030204" pitchFamily="34" charset="0"/>
              </a:rPr>
              <a:t>esults from 18</a:t>
            </a:r>
            <a:r>
              <a:rPr lang="en-GB" sz="2000" baseline="30000" dirty="0" smtClean="0">
                <a:latin typeface="Calibri" panose="020F0502020204030204" pitchFamily="34" charset="0"/>
              </a:rPr>
              <a:t>th</a:t>
            </a:r>
            <a:r>
              <a:rPr lang="en-GB" sz="2000" dirty="0" smtClean="0">
                <a:latin typeface="Calibri" panose="020F0502020204030204" pitchFamily="34" charset="0"/>
              </a:rPr>
              <a:t> December 2019											(parallel U15, 5.75 V/5 Hz, 											plungers at 45%):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RF </a:t>
            </a:r>
            <a:r>
              <a:rPr lang="en-GB" sz="2000" dirty="0" smtClean="0">
                <a:latin typeface="Calibri" panose="020F0502020204030204" pitchFamily="34" charset="0"/>
              </a:rPr>
              <a:t>conditioning </a:t>
            </a:r>
            <a:r>
              <a:rPr lang="en-GB" sz="2000" dirty="0" smtClean="0">
                <a:latin typeface="Calibri" panose="020F0502020204030204" pitchFamily="34" charset="0"/>
              </a:rPr>
              <a:t>started again on Monday 13</a:t>
            </a:r>
            <a:r>
              <a:rPr lang="en-GB" sz="2000" baseline="30000" dirty="0" smtClean="0">
                <a:latin typeface="Calibri" panose="020F0502020204030204" pitchFamily="34" charset="0"/>
              </a:rPr>
              <a:t>th</a:t>
            </a:r>
            <a:r>
              <a:rPr lang="en-GB" sz="2000" dirty="0" smtClean="0">
                <a:latin typeface="Calibri" panose="020F0502020204030204" pitchFamily="34" charset="0"/>
              </a:rPr>
              <a:t> January 2020. 			(Work on beam transformers up to Friday 10</a:t>
            </a:r>
            <a:r>
              <a:rPr lang="en-GB" sz="2000" baseline="30000" dirty="0" smtClean="0">
                <a:latin typeface="Calibri" panose="020F0502020204030204" pitchFamily="34" charset="0"/>
              </a:rPr>
              <a:t>th</a:t>
            </a:r>
            <a:r>
              <a:rPr lang="en-GB" sz="2000" dirty="0" smtClean="0">
                <a:latin typeface="Calibri" panose="020F0502020204030204" pitchFamily="34" charset="0"/>
              </a:rPr>
              <a:t> January.)</a:t>
            </a:r>
          </a:p>
          <a:p>
            <a:r>
              <a:rPr lang="en-GB" sz="2000" dirty="0">
                <a:latin typeface="Calibri" panose="020F0502020204030204" pitchFamily="34" charset="0"/>
              </a:rPr>
              <a:t>IH RF </a:t>
            </a:r>
            <a:r>
              <a:rPr lang="en-GB" sz="2000" dirty="0" smtClean="0">
                <a:latin typeface="Calibri" panose="020F0502020204030204" pitchFamily="34" charset="0"/>
              </a:rPr>
              <a:t>coupling </a:t>
            </a:r>
            <a:r>
              <a:rPr lang="en-GB" sz="2000" dirty="0">
                <a:latin typeface="Calibri" panose="020F0502020204030204" pitchFamily="34" charset="0"/>
              </a:rPr>
              <a:t>loops still for repair.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Old…: 															Leakage </a:t>
            </a:r>
            <a:r>
              <a:rPr lang="en-GB" sz="2000" dirty="0" smtClean="0">
                <a:latin typeface="Calibri" panose="020F0502020204030204" pitchFamily="34" charset="0"/>
              </a:rPr>
              <a:t>UH4 </a:t>
            </a:r>
            <a:r>
              <a:rPr lang="en-GB" sz="2000" dirty="0" smtClean="0">
                <a:latin typeface="Calibri" panose="020F0502020204030204" pitchFamily="34" charset="0"/>
              </a:rPr>
              <a:t>fixed,</a:t>
            </a:r>
            <a:r>
              <a:rPr lang="en-GB" sz="2000" dirty="0" smtClean="0">
                <a:latin typeface="Calibri" panose="020F0502020204030204" pitchFamily="34" charset="0"/>
              </a:rPr>
              <a:t> 													phase </a:t>
            </a:r>
            <a:r>
              <a:rPr lang="en-GB" sz="2000" dirty="0">
                <a:latin typeface="Calibri" panose="020F0502020204030204" pitchFamily="34" charset="0"/>
              </a:rPr>
              <a:t>probe </a:t>
            </a:r>
            <a:r>
              <a:rPr lang="en-GB" sz="2000" dirty="0" smtClean="0">
                <a:latin typeface="Calibri" panose="020F0502020204030204" pitchFamily="34" charset="0"/>
              </a:rPr>
              <a:t>DP3X re-assembled, 									triplet lens </a:t>
            </a:r>
            <a:r>
              <a:rPr lang="en-GB" sz="2000" dirty="0">
                <a:latin typeface="Calibri" panose="020F0502020204030204" pitchFamily="34" charset="0"/>
              </a:rPr>
              <a:t>UH4QT7 re-polished,										spare plunger drive tested: ok. </a:t>
            </a:r>
            <a:r>
              <a:rPr lang="en-GB" sz="2000" dirty="0" smtClean="0">
                <a:latin typeface="Calibri" panose="020F0502020204030204" pitchFamily="34" charset="0"/>
              </a:rPr>
              <a:t>											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</a:rPr>
              <a:t>Unilac</a:t>
            </a:r>
            <a:r>
              <a:rPr lang="en-GB" sz="3200" dirty="0" smtClean="0">
                <a:latin typeface="Calibri" panose="020F0502020204030204" pitchFamily="34" charset="0"/>
              </a:rPr>
              <a:t> – </a:t>
            </a:r>
            <a:r>
              <a:rPr lang="en-GB" sz="3200" dirty="0" smtClean="0">
                <a:latin typeface="Calibri" panose="020F0502020204030204" pitchFamily="34" charset="0"/>
              </a:rPr>
              <a:t>14.01.2020</a:t>
            </a: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267" y="1237566"/>
            <a:ext cx="4049147" cy="292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20" y="1314950"/>
            <a:ext cx="7039179" cy="50842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423" y="2311587"/>
            <a:ext cx="1946577" cy="38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931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5</Words>
  <Application>Microsoft Office PowerPoint</Application>
  <PresentationFormat>Bildschirmpräsentation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fair-gsi-folienmaster_2018</vt:lpstr>
      <vt:lpstr>Unilac – 14.01.2020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190</cp:revision>
  <cp:lastPrinted>2019-06-18T07:17:53Z</cp:lastPrinted>
  <dcterms:created xsi:type="dcterms:W3CDTF">2018-08-07T05:50:06Z</dcterms:created>
  <dcterms:modified xsi:type="dcterms:W3CDTF">2020-01-13T14:14:00Z</dcterms:modified>
</cp:coreProperties>
</file>