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113" d="100"/>
          <a:sy n="113" d="100"/>
        </p:scale>
        <p:origin x="41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14.01.2020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14.01.2020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  <p:pic>
        <p:nvPicPr>
          <p:cNvPr id="2050" name="Picture 2" descr="C:\Users\sreimann\Desktop\FAIR-Phase0_Log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42" y="299802"/>
            <a:ext cx="1053867" cy="105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0" y="1295400"/>
            <a:ext cx="8356599" cy="5562600"/>
          </a:xfrm>
        </p:spPr>
        <p:txBody>
          <a:bodyPr>
            <a:norm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shutdown</a:t>
            </a:r>
            <a:endParaRPr lang="en-GB" sz="1600" dirty="0">
              <a:latin typeface="Calibri" panose="020F0502020204030204" pitchFamily="34" charset="0"/>
            </a:endParaRP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shutdown works </a:t>
            </a:r>
            <a:r>
              <a:rPr lang="en-GB" sz="1200" dirty="0" smtClean="0">
                <a:latin typeface="Calibri" panose="020F0502020204030204" pitchFamily="34" charset="0"/>
              </a:rPr>
              <a:t>progressing as planned</a:t>
            </a:r>
          </a:p>
          <a:p>
            <a:pPr lvl="2"/>
            <a:r>
              <a:rPr lang="en-GB" sz="1000" dirty="0" smtClean="0">
                <a:latin typeface="Calibri" panose="020F0502020204030204" pitchFamily="34" charset="0"/>
              </a:rPr>
              <a:t>UH4: Phase Probe re-installed</a:t>
            </a:r>
          </a:p>
          <a:p>
            <a:pPr lvl="2"/>
            <a:r>
              <a:rPr lang="en-GB" sz="1000" dirty="0" smtClean="0">
                <a:latin typeface="Calibri" panose="020F0502020204030204" pitchFamily="34" charset="0"/>
              </a:rPr>
              <a:t>Alvarez: A1 repair </a:t>
            </a:r>
            <a:r>
              <a:rPr lang="en-GB" sz="1000" dirty="0" err="1" smtClean="0">
                <a:latin typeface="Calibri" panose="020F0502020204030204" pitchFamily="34" charset="0"/>
              </a:rPr>
              <a:t>Stemkopf</a:t>
            </a:r>
            <a:r>
              <a:rPr lang="en-GB" sz="1000" dirty="0" smtClean="0">
                <a:latin typeface="Calibri" panose="020F0502020204030204" pitchFamily="34" charset="0"/>
              </a:rPr>
              <a:t> finished</a:t>
            </a:r>
          </a:p>
          <a:p>
            <a:pPr lvl="2"/>
            <a:r>
              <a:rPr lang="en-GB" sz="1000" dirty="0" smtClean="0">
                <a:latin typeface="Calibri" panose="020F0502020204030204" pitchFamily="34" charset="0"/>
              </a:rPr>
              <a:t>UNILAC-RF: commissioning started</a:t>
            </a:r>
            <a:endParaRPr lang="en-GB" sz="1000" dirty="0" smtClean="0">
              <a:latin typeface="Calibri" panose="020F0502020204030204" pitchFamily="34" charset="0"/>
            </a:endParaRPr>
          </a:p>
          <a:p>
            <a:pPr lvl="2"/>
            <a:r>
              <a:rPr lang="en-GB" sz="1000" dirty="0" smtClean="0">
                <a:latin typeface="Calibri" panose="020F0502020204030204" pitchFamily="34" charset="0"/>
              </a:rPr>
              <a:t>TE1: SEM and Profile-grid finished, bake-out in preparation</a:t>
            </a:r>
            <a:endParaRPr lang="en-GB" sz="1000" dirty="0" smtClean="0">
              <a:latin typeface="Calibri" panose="020F0502020204030204" pitchFamily="34" charset="0"/>
            </a:endParaRPr>
          </a:p>
          <a:p>
            <a:pPr lvl="2"/>
            <a:endParaRPr lang="en-GB" sz="1000" dirty="0" smtClean="0">
              <a:latin typeface="Calibri" panose="020F0502020204030204" pitchFamily="34" charset="0"/>
            </a:endParaRPr>
          </a:p>
          <a:p>
            <a:pPr lvl="2"/>
            <a:endParaRPr lang="en-GB" sz="1000" dirty="0">
              <a:latin typeface="Calibri" panose="020F0502020204030204" pitchFamily="34" charset="0"/>
            </a:endParaRPr>
          </a:p>
          <a:p>
            <a:r>
              <a:rPr lang="en-GB" sz="1600" dirty="0" smtClean="0">
                <a:latin typeface="Calibri" panose="020F0502020204030204" pitchFamily="34" charset="0"/>
              </a:rPr>
              <a:t>Engineering </a:t>
            </a:r>
            <a:r>
              <a:rPr lang="en-GB" sz="1600" dirty="0">
                <a:latin typeface="Calibri" panose="020F0502020204030204" pitchFamily="34" charset="0"/>
              </a:rPr>
              <a:t>Run </a:t>
            </a:r>
            <a:r>
              <a:rPr lang="en-GB" sz="1600" dirty="0" smtClean="0">
                <a:latin typeface="Calibri" panose="020F0502020204030204" pitchFamily="34" charset="0"/>
              </a:rPr>
              <a:t>2019</a:t>
            </a:r>
            <a:endParaRPr lang="en-GB" sz="1600" dirty="0">
              <a:latin typeface="Calibri" panose="020F0502020204030204" pitchFamily="34" charset="0"/>
            </a:endParaRP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22 of 37 beam study proposals finished (60%)</a:t>
            </a:r>
            <a:endParaRPr lang="en-GB" sz="1200" dirty="0">
              <a:latin typeface="Calibri" panose="020F0502020204030204" pitchFamily="34" charset="0"/>
            </a:endParaRPr>
          </a:p>
          <a:p>
            <a:pPr lvl="2"/>
            <a:endParaRPr lang="en-GB" sz="1000" dirty="0">
              <a:latin typeface="Calibri" panose="020F0502020204030204" pitchFamily="34" charset="0"/>
            </a:endParaRPr>
          </a:p>
          <a:p>
            <a:r>
              <a:rPr lang="en-GB" sz="1600" dirty="0">
                <a:latin typeface="Calibri" panose="020F0502020204030204" pitchFamily="34" charset="0"/>
              </a:rPr>
              <a:t>Physics Run 2020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on-call planning of 1</a:t>
            </a:r>
            <a:r>
              <a:rPr lang="en-GB" sz="1200" baseline="30000" dirty="0" smtClean="0">
                <a:latin typeface="Calibri" panose="020F0502020204030204" pitchFamily="34" charset="0"/>
              </a:rPr>
              <a:t>st</a:t>
            </a:r>
            <a:r>
              <a:rPr lang="en-GB" sz="1200" dirty="0" smtClean="0">
                <a:latin typeface="Calibri" panose="020F0502020204030204" pitchFamily="34" charset="0"/>
              </a:rPr>
              <a:t> part of beam-time (until Apr. 14</a:t>
            </a:r>
            <a:r>
              <a:rPr lang="en-GB" sz="1200" baseline="30000" dirty="0" smtClean="0">
                <a:latin typeface="Calibri" panose="020F0502020204030204" pitchFamily="34" charset="0"/>
              </a:rPr>
              <a:t>th</a:t>
            </a:r>
            <a:r>
              <a:rPr lang="en-GB" sz="1200" dirty="0" smtClean="0">
                <a:latin typeface="Calibri" panose="020F0502020204030204" pitchFamily="34" charset="0"/>
              </a:rPr>
              <a:t> ) </a:t>
            </a:r>
            <a:r>
              <a:rPr lang="en-GB" sz="1200" dirty="0" smtClean="0">
                <a:latin typeface="Calibri" panose="020F0502020204030204" pitchFamily="34" charset="0"/>
              </a:rPr>
              <a:t>is </a:t>
            </a:r>
            <a:r>
              <a:rPr lang="en-GB" sz="1200" dirty="0" smtClean="0">
                <a:latin typeface="Calibri" panose="020F0502020204030204" pitchFamily="34" charset="0"/>
              </a:rPr>
              <a:t>finished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main </a:t>
            </a:r>
            <a:r>
              <a:rPr lang="en-GB" sz="1200" dirty="0" smtClean="0">
                <a:latin typeface="Calibri" panose="020F0502020204030204" pitchFamily="34" charset="0"/>
              </a:rPr>
              <a:t>control room </a:t>
            </a:r>
            <a:r>
              <a:rPr lang="en-GB" sz="1200" dirty="0" smtClean="0">
                <a:latin typeface="Calibri" panose="020F0502020204030204" pitchFamily="34" charset="0"/>
              </a:rPr>
              <a:t>is manned since Monday</a:t>
            </a:r>
            <a:endParaRPr lang="en-GB" sz="1200" dirty="0" smtClean="0">
              <a:latin typeface="Calibri" panose="020F0502020204030204" pitchFamily="34" charset="0"/>
            </a:endParaRP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begin </a:t>
            </a:r>
            <a:r>
              <a:rPr lang="en-GB" sz="1200" dirty="0" smtClean="0">
                <a:latin typeface="Calibri" panose="020F0502020204030204" pitchFamily="34" charset="0"/>
              </a:rPr>
              <a:t>of commissioning (without beam) and Dry-Run </a:t>
            </a:r>
            <a:r>
              <a:rPr lang="en-GB" sz="1200" smtClean="0">
                <a:latin typeface="Calibri" panose="020F0502020204030204" pitchFamily="34" charset="0"/>
              </a:rPr>
              <a:t>starts </a:t>
            </a:r>
            <a:r>
              <a:rPr lang="en-GB" sz="1200" smtClean="0">
                <a:latin typeface="Calibri" panose="020F0502020204030204" pitchFamily="34" charset="0"/>
              </a:rPr>
              <a:t>next week</a:t>
            </a:r>
            <a:endParaRPr lang="en-GB" sz="1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7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700" dirty="0" smtClean="0">
              <a:latin typeface="Calibri" panose="020F0502020204030204" pitchFamily="34" charset="0"/>
            </a:endParaRPr>
          </a:p>
          <a:p>
            <a:pPr lvl="2"/>
            <a:endParaRPr lang="en-GB" sz="10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Operations – </a:t>
            </a:r>
            <a:r>
              <a:rPr lang="en-GB" dirty="0" smtClean="0">
                <a:latin typeface="Calibri" panose="020F0502020204030204" pitchFamily="34" charset="0"/>
              </a:rPr>
              <a:t>14</a:t>
            </a:r>
            <a:r>
              <a:rPr lang="en-GB" dirty="0" smtClean="0">
                <a:latin typeface="Calibri" panose="020F0502020204030204" pitchFamily="34" charset="0"/>
              </a:rPr>
              <a:t>.01.2020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Markus Vossberg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86</Words>
  <Application>Microsoft Office PowerPoint</Application>
  <PresentationFormat>Bildschirmpräsentation (4:3)</PresentationFormat>
  <Paragraphs>23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fair-gsi-folienmaster_2018</vt:lpstr>
      <vt:lpstr>Operations – 14.01.2020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Reimann, Stephan</cp:lastModifiedBy>
  <cp:revision>224</cp:revision>
  <cp:lastPrinted>2019-06-18T07:17:53Z</cp:lastPrinted>
  <dcterms:created xsi:type="dcterms:W3CDTF">2018-08-07T05:50:06Z</dcterms:created>
  <dcterms:modified xsi:type="dcterms:W3CDTF">2020-01-14T12:41:24Z</dcterms:modified>
</cp:coreProperties>
</file>