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00"/>
    <a:srgbClr val="FF9933"/>
    <a:srgbClr val="D0D8E8"/>
    <a:srgbClr val="E9EDF4"/>
    <a:srgbClr val="0000FF"/>
    <a:srgbClr val="FFFF66"/>
    <a:srgbClr val="FFCC21"/>
    <a:srgbClr val="FFCC66"/>
    <a:srgbClr val="FFD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49" d="100"/>
          <a:sy n="149" d="100"/>
        </p:scale>
        <p:origin x="22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14.01.2020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14.01.2020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17521" y="1220275"/>
            <a:ext cx="8997904" cy="28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Uranium electrode production at Framatome for 2.7 Hz </a:t>
            </a:r>
            <a:r>
              <a:rPr lang="en-US" sz="1800" dirty="0">
                <a:solidFill>
                  <a:schemeClr val="tx1"/>
                </a:solidFill>
              </a:rPr>
              <a:t>-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to be tested in Jan/Feb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18GHz-ECRIS-Upgrade: - </a:t>
            </a:r>
            <a:r>
              <a:rPr lang="en-US" sz="1800" dirty="0" smtClean="0">
                <a:solidFill>
                  <a:srgbClr val="00B050"/>
                </a:solidFill>
              </a:rPr>
              <a:t>MOU signed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Shut down work started North, South, HLI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Proton beam time from HLI on 27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?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Projects </a:t>
            </a:r>
            <a:r>
              <a:rPr lang="en-US" sz="1800" smtClean="0">
                <a:solidFill>
                  <a:schemeClr val="tx1"/>
                </a:solidFill>
              </a:rPr>
              <a:t>and consequences: </a:t>
            </a:r>
            <a:r>
              <a:rPr lang="en-US" sz="1800" dirty="0" smtClean="0">
                <a:solidFill>
                  <a:schemeClr val="tx1"/>
                </a:solidFill>
              </a:rPr>
              <a:t>Terminal West and Proton </a:t>
            </a:r>
            <a:r>
              <a:rPr lang="en-US" sz="1800" dirty="0" err="1" smtClean="0">
                <a:solidFill>
                  <a:schemeClr val="tx1"/>
                </a:solidFill>
              </a:rPr>
              <a:t>Linac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Hollinger, Ralph Dr.</cp:lastModifiedBy>
  <cp:revision>883</cp:revision>
  <cp:lastPrinted>2018-04-10T12:56:10Z</cp:lastPrinted>
  <dcterms:created xsi:type="dcterms:W3CDTF">2012-12-14T15:20:39Z</dcterms:created>
  <dcterms:modified xsi:type="dcterms:W3CDTF">2020-01-14T10:52:43Z</dcterms:modified>
</cp:coreProperties>
</file>