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7" r:id="rId2"/>
  </p:sldIdLst>
  <p:sldSz cx="9144000" cy="6858000" type="screen4x3"/>
  <p:notesSz cx="6724650" cy="97742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4655" autoAdjust="0"/>
  </p:normalViewPr>
  <p:slideViewPr>
    <p:cSldViewPr snapToGrid="0" snapToObjects="1">
      <p:cViewPr varScale="1">
        <p:scale>
          <a:sx n="163" d="100"/>
          <a:sy n="163" d="100"/>
        </p:scale>
        <p:origin x="434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18.09.2019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18.09.2019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79" tIns="45139" rIns="90279" bIns="451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0279" tIns="45139" rIns="90279" bIns="4513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295400"/>
            <a:ext cx="8211834" cy="5265211"/>
          </a:xfrm>
        </p:spPr>
        <p:txBody>
          <a:bodyPr>
            <a:norm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RFQ: 																Vacuum pumping (2.xx E-7 mbar),									RFQ input loop re-checked, okay.		</a:t>
            </a:r>
          </a:p>
          <a:p>
            <a:r>
              <a:rPr lang="en-GB" sz="2000" dirty="0" smtClean="0">
                <a:latin typeface="Calibri" panose="020F0502020204030204" pitchFamily="34" charset="0"/>
              </a:rPr>
              <a:t>QQ:		 														Tests for operational limits done (12</a:t>
            </a:r>
            <a:r>
              <a:rPr lang="en-GB" sz="2000" baseline="30000" dirty="0" smtClean="0">
                <a:latin typeface="Calibri" panose="020F0502020204030204" pitchFamily="34" charset="0"/>
              </a:rPr>
              <a:t>th</a:t>
            </a:r>
            <a:r>
              <a:rPr lang="en-GB" sz="2000" dirty="0" smtClean="0">
                <a:latin typeface="Calibri" panose="020F0502020204030204" pitchFamily="34" charset="0"/>
              </a:rPr>
              <a:t> Sep), 								magnet temperatures okay 										within limited operation.  												Wall closed.</a:t>
            </a:r>
          </a:p>
          <a:p>
            <a:endParaRPr lang="en-GB" sz="2000" dirty="0" smtClean="0">
              <a:latin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</a:endParaRPr>
          </a:p>
          <a:p>
            <a:endParaRPr lang="en-GB" sz="2000" dirty="0" smtClean="0">
              <a:latin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</a:endParaRPr>
          </a:p>
          <a:p>
            <a:endParaRPr lang="en-GB" sz="2000" dirty="0" smtClean="0">
              <a:latin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latin typeface="Calibri" panose="020F0502020204030204" pitchFamily="34" charset="0"/>
              </a:rPr>
              <a:t> Alvarez A3 pre-vac leakage (water), drying, 							IH2 pump valve to be exchanged/repaired</a:t>
            </a: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 – 17(18).9.2019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 b="15405"/>
          <a:stretch/>
        </p:blipFill>
        <p:spPr>
          <a:xfrm>
            <a:off x="6189785" y="1143000"/>
            <a:ext cx="2868247" cy="146936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93" y="2725612"/>
            <a:ext cx="2153139" cy="16148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34" y="4453711"/>
            <a:ext cx="2364155" cy="17731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3321" y="3693909"/>
            <a:ext cx="1881554" cy="141116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8829" y="3680719"/>
            <a:ext cx="1881554" cy="14111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422" y="4083313"/>
            <a:ext cx="1940577" cy="145543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6531" y="4081067"/>
            <a:ext cx="1922605" cy="14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8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fair-gsi-folienmaster_2018</Template>
  <TotalTime>0</TotalTime>
  <Words>7</Words>
  <Application>Microsoft Office PowerPoint</Application>
  <PresentationFormat>Bildschirmpräsentation (4:3)</PresentationFormat>
  <Paragraphs>11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Wingdings</vt:lpstr>
      <vt:lpstr>fair-gsi-folienmaster_2018</vt:lpstr>
      <vt:lpstr>Unilac – 17(18).9.2019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Operations - 07.08.2018</dc:title>
  <dc:creator>Stephan Reimann</dc:creator>
  <cp:lastModifiedBy>Vormann, Hartmut Dr.</cp:lastModifiedBy>
  <cp:revision>149</cp:revision>
  <cp:lastPrinted>2019-06-18T07:17:53Z</cp:lastPrinted>
  <dcterms:created xsi:type="dcterms:W3CDTF">2018-08-07T05:50:06Z</dcterms:created>
  <dcterms:modified xsi:type="dcterms:W3CDTF">2019-09-18T12:23:38Z</dcterms:modified>
</cp:coreProperties>
</file>