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5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03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61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98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2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33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9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88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7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2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81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9046D-39CC-4BBD-BA22-CE30CF0E5707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1379-349F-4586-A00C-F6FA319983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64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Activities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FRS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/>
              <a:t>Repair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dipoles</a:t>
            </a:r>
            <a:r>
              <a:rPr lang="de-DE" dirty="0"/>
              <a:t> GTS3MU1 </a:t>
            </a:r>
            <a:r>
              <a:rPr lang="de-DE" dirty="0" err="1"/>
              <a:t>and</a:t>
            </a:r>
            <a:r>
              <a:rPr lang="de-DE" dirty="0"/>
              <a:t> GTS3MU2 was </a:t>
            </a:r>
            <a:r>
              <a:rPr lang="de-DE" dirty="0" err="1"/>
              <a:t>completed</a:t>
            </a:r>
            <a:endParaRPr lang="de-DE" dirty="0"/>
          </a:p>
          <a:p>
            <a:r>
              <a:rPr lang="de-DE" dirty="0"/>
              <a:t>Work in TA on </a:t>
            </a:r>
            <a:r>
              <a:rPr lang="de-DE" dirty="0" err="1"/>
              <a:t>drives</a:t>
            </a:r>
            <a:r>
              <a:rPr lang="de-DE" dirty="0"/>
              <a:t> and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boards</a:t>
            </a:r>
            <a:r>
              <a:rPr lang="de-DE" dirty="0"/>
              <a:t> – </a:t>
            </a:r>
            <a:r>
              <a:rPr lang="de-DE" dirty="0" err="1"/>
              <a:t>repairs</a:t>
            </a:r>
            <a:r>
              <a:rPr lang="de-DE" dirty="0"/>
              <a:t> and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and </a:t>
            </a:r>
            <a:r>
              <a:rPr lang="de-DE" dirty="0" err="1"/>
              <a:t>preparations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remote </a:t>
            </a:r>
            <a:r>
              <a:rPr lang="de-DE" dirty="0" err="1"/>
              <a:t>handling</a:t>
            </a:r>
            <a:endParaRPr lang="de-DE" dirty="0"/>
          </a:p>
          <a:p>
            <a:r>
              <a:rPr lang="de-DE" dirty="0"/>
              <a:t>Development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FRS</a:t>
            </a:r>
          </a:p>
          <a:p>
            <a:r>
              <a:rPr lang="de-DE" dirty="0" err="1"/>
              <a:t>Preparations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dry </a:t>
            </a:r>
            <a:r>
              <a:rPr lang="de-DE" dirty="0" err="1"/>
              <a:t>run</a:t>
            </a:r>
            <a:r>
              <a:rPr lang="de-DE" dirty="0"/>
              <a:t> 24.09-26.09 </a:t>
            </a:r>
          </a:p>
          <a:p>
            <a:r>
              <a:rPr lang="de-DE" dirty="0" err="1"/>
              <a:t>Repair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on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detectors</a:t>
            </a:r>
            <a:endParaRPr lang="de-DE" dirty="0"/>
          </a:p>
          <a:p>
            <a:r>
              <a:rPr lang="de-DE" dirty="0"/>
              <a:t>Installation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experiment</a:t>
            </a:r>
            <a:r>
              <a:rPr lang="de-DE" dirty="0"/>
              <a:t> relevant </a:t>
            </a:r>
            <a:r>
              <a:rPr lang="de-DE" dirty="0" err="1"/>
              <a:t>devices</a:t>
            </a:r>
            <a:r>
              <a:rPr lang="de-DE" dirty="0"/>
              <a:t> (</a:t>
            </a:r>
            <a:r>
              <a:rPr lang="de-DE" dirty="0" err="1"/>
              <a:t>detectors</a:t>
            </a:r>
            <a:r>
              <a:rPr lang="de-DE" dirty="0"/>
              <a:t>, </a:t>
            </a:r>
            <a:r>
              <a:rPr lang="de-DE" dirty="0" err="1"/>
              <a:t>targets</a:t>
            </a:r>
            <a:r>
              <a:rPr lang="de-DE" dirty="0"/>
              <a:t>)</a:t>
            </a:r>
          </a:p>
          <a:p>
            <a:r>
              <a:rPr lang="de-DE" dirty="0" err="1"/>
              <a:t>Preparation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ion-optical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upcoming</a:t>
            </a:r>
            <a:r>
              <a:rPr lang="de-DE" dirty="0"/>
              <a:t> </a:t>
            </a:r>
            <a:r>
              <a:rPr lang="de-DE" dirty="0" err="1"/>
              <a:t>experiments</a:t>
            </a:r>
            <a:endParaRPr lang="de-DE" dirty="0"/>
          </a:p>
          <a:p>
            <a:r>
              <a:rPr lang="de-DE" dirty="0"/>
              <a:t>MIRKO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visualization</a:t>
            </a:r>
            <a:r>
              <a:rPr lang="de-DE" dirty="0"/>
              <a:t>, </a:t>
            </a:r>
            <a:r>
              <a:rPr lang="de-DE" dirty="0" err="1"/>
              <a:t>modification</a:t>
            </a:r>
            <a:r>
              <a:rPr lang="de-DE" dirty="0"/>
              <a:t> (e.g. </a:t>
            </a:r>
            <a:r>
              <a:rPr lang="de-DE" dirty="0" err="1"/>
              <a:t>alignment</a:t>
            </a:r>
            <a:r>
              <a:rPr lang="de-DE" dirty="0"/>
              <a:t>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applied</a:t>
            </a:r>
            <a:r>
              <a:rPr lang="de-DE" dirty="0"/>
              <a:t> </a:t>
            </a:r>
            <a:r>
              <a:rPr lang="de-DE" dirty="0" err="1"/>
              <a:t>ion-optics</a:t>
            </a:r>
            <a:r>
              <a:rPr lang="de-DE" dirty="0"/>
              <a:t>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60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Activities at the FRS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FRS activities</dc:title>
  <dc:creator>Haettner, Emma Dr.</dc:creator>
  <cp:lastModifiedBy>Emma Haettner</cp:lastModifiedBy>
  <cp:revision>5</cp:revision>
  <dcterms:created xsi:type="dcterms:W3CDTF">2019-09-17T11:29:59Z</dcterms:created>
  <dcterms:modified xsi:type="dcterms:W3CDTF">2019-09-23T06:35:32Z</dcterms:modified>
</cp:coreProperties>
</file>