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D9D9D9"/>
    <a:srgbClr val="FF9900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65" d="100"/>
          <a:sy n="165" d="100"/>
        </p:scale>
        <p:origin x="-20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18.09.2019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not counting on operation in September, </a:t>
            </a:r>
            <a:r>
              <a:rPr lang="en-US" sz="1800" dirty="0" smtClean="0">
                <a:solidFill>
                  <a:schemeClr val="tx1"/>
                </a:solidFill>
              </a:rPr>
              <a:t>only little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hope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user </a:t>
            </a:r>
            <a:r>
              <a:rPr lang="en-US" dirty="0" smtClean="0">
                <a:solidFill>
                  <a:schemeClr val="tx1"/>
                </a:solidFill>
              </a:rPr>
              <a:t>experiment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(C+)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de-DE" dirty="0" err="1" smtClean="0">
                <a:solidFill>
                  <a:schemeClr val="tx1"/>
                </a:solidFill>
              </a:rPr>
              <a:t>untested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experiment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leaked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twice</a:t>
            </a:r>
            <a:r>
              <a:rPr lang="de-DE" dirty="0" smtClean="0">
                <a:solidFill>
                  <a:schemeClr val="tx1"/>
                </a:solidFill>
              </a:rPr>
              <a:t> – not </a:t>
            </a:r>
            <a:r>
              <a:rPr lang="de-DE" dirty="0" err="1" smtClean="0">
                <a:solidFill>
                  <a:schemeClr val="tx1"/>
                </a:solidFill>
              </a:rPr>
              <a:t>installed</a:t>
            </a:r>
            <a:r>
              <a:rPr lang="de-DE" dirty="0" smtClean="0">
                <a:solidFill>
                  <a:schemeClr val="tx1"/>
                </a:solidFill>
              </a:rPr>
              <a:t>!</a:t>
            </a:r>
          </a:p>
          <a:p>
            <a:pPr lvl="2"/>
            <a:r>
              <a:rPr lang="de-DE" dirty="0" err="1" smtClean="0">
                <a:solidFill>
                  <a:schemeClr val="tx1"/>
                </a:solidFill>
              </a:rPr>
              <a:t>shifted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user</a:t>
            </a:r>
            <a:r>
              <a:rPr lang="de-DE" dirty="0" smtClean="0">
                <a:solidFill>
                  <a:schemeClr val="tx1"/>
                </a:solidFill>
              </a:rPr>
              <a:t> time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dirty="0" smtClean="0">
                <a:solidFill>
                  <a:schemeClr val="tx1"/>
                </a:solidFill>
              </a:rPr>
              <a:t> November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three vacuum sections are baking (despite the delay due to the det.)</a:t>
            </a:r>
          </a:p>
          <a:p>
            <a:pPr lvl="1">
              <a:buFontTx/>
              <a:buChar char="-"/>
            </a:pPr>
            <a:r>
              <a:rPr lang="de-DE" sz="1800" dirty="0" smtClean="0">
                <a:solidFill>
                  <a:schemeClr val="tx1"/>
                </a:solidFill>
              </a:rPr>
              <a:t>Control Syste</a:t>
            </a:r>
            <a:r>
              <a:rPr lang="de-DE" sz="1800" dirty="0">
                <a:solidFill>
                  <a:schemeClr val="tx1"/>
                </a:solidFill>
              </a:rPr>
              <a:t>m</a:t>
            </a:r>
            <a:r>
              <a:rPr lang="de-DE" sz="1800" dirty="0" smtClean="0">
                <a:solidFill>
                  <a:schemeClr val="tx1"/>
                </a:solidFill>
              </a:rPr>
              <a:t> – </a:t>
            </a:r>
            <a:r>
              <a:rPr lang="de-DE" sz="1800" dirty="0" err="1" smtClean="0">
                <a:solidFill>
                  <a:schemeClr val="tx1"/>
                </a:solidFill>
              </a:rPr>
              <a:t>adapt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patterns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running</a:t>
            </a:r>
            <a:r>
              <a:rPr lang="de-DE" sz="1800" dirty="0" smtClean="0">
                <a:solidFill>
                  <a:schemeClr val="tx1"/>
                </a:solidFill>
              </a:rPr>
              <a:t> after LSA upgrade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- </a:t>
            </a:r>
            <a:r>
              <a:rPr lang="en-US" sz="1800" dirty="0" smtClean="0">
                <a:solidFill>
                  <a:schemeClr val="tx1"/>
                </a:solidFill>
              </a:rPr>
              <a:t>ECR from Giessen: HV problem at the interface to CRYRING@ESR </a:t>
            </a:r>
            <a:r>
              <a:rPr lang="en-US" sz="1800" dirty="0" smtClean="0">
                <a:solidFill>
                  <a:schemeClr val="tx1"/>
                </a:solidFill>
              </a:rPr>
              <a:t>– went back to the MINIS for the remainder of 2019.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de-DE" dirty="0" err="1" smtClean="0">
                <a:solidFill>
                  <a:schemeClr val="tx1"/>
                </a:solidFill>
              </a:rPr>
              <a:t>no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activity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540965" y="6552643"/>
            <a:ext cx="1407866" cy="365125"/>
          </a:xfrm>
        </p:spPr>
        <p:txBody>
          <a:bodyPr/>
          <a:lstStyle/>
          <a:p>
            <a:r>
              <a:rPr lang="en-US" dirty="0" smtClean="0"/>
              <a:t>September-18, </a:t>
            </a:r>
            <a:r>
              <a:rPr lang="en-US" dirty="0" smtClean="0"/>
              <a:t>2019</a:t>
            </a:r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94" y="4622741"/>
            <a:ext cx="26336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621" y="4622741"/>
            <a:ext cx="26289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4242408" y="5282334"/>
            <a:ext cx="441146" cy="369332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C</a:t>
            </a:r>
            <a:r>
              <a:rPr lang="de-DE" baseline="30000" dirty="0" smtClean="0">
                <a:solidFill>
                  <a:schemeClr val="bg1">
                    <a:lumMod val="75000"/>
                  </a:schemeClr>
                </a:solidFill>
              </a:rPr>
              <a:t>+</a:t>
            </a:r>
            <a:endParaRPr lang="en-US" baseline="300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2349034" y="5156141"/>
            <a:ext cx="514644" cy="126193"/>
          </a:xfrm>
          <a:prstGeom prst="rightArrow">
            <a:avLst/>
          </a:prstGeom>
          <a:solidFill>
            <a:srgbClr val="FF0000"/>
          </a:solidFill>
          <a:ln>
            <a:solidFill>
              <a:srgbClr val="3333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989" y="4588483"/>
            <a:ext cx="2673564" cy="109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feil nach rechts 10"/>
          <p:cNvSpPr/>
          <p:nvPr/>
        </p:nvSpPr>
        <p:spPr>
          <a:xfrm>
            <a:off x="4683554" y="5377413"/>
            <a:ext cx="3025061" cy="179173"/>
          </a:xfrm>
          <a:prstGeom prst="rightArrow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feld 12"/>
          <p:cNvSpPr txBox="1"/>
          <p:nvPr/>
        </p:nvSpPr>
        <p:spPr>
          <a:xfrm>
            <a:off x="7786737" y="5282333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6" ma:contentTypeDescription="Ein neues Dokument erstellen." ma:contentTypeScope="" ma:versionID="c639d161391932d3d6a9f0c2154c9ff4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0b66a0e58b1969537f10c86c1a14a61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YRDOC-16-16421</_dlc_DocId>
    <_dlc_DocIdUrl xmlns="23d37157-d4a8-45c4-b59e-72d947c826ed">
      <Url>https://sps2013.gsi.de/websites/cryring/CryringWiki/CryringDocs/_layouts/15/DocIdRedir.aspx?ID=YRDOC-16-16421</Url>
      <Description>YRDOC-16-16421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5BAFAC2-01C0-4D13-B8B2-E70EE5425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purl.org/dc/elements/1.1/"/>
    <ds:schemaRef ds:uri="http://schemas.microsoft.com/sharepoint/v3"/>
    <ds:schemaRef ds:uri="01596340-5c18-4703-ad5d-c13476d64025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4"/>
    <ds:schemaRef ds:uri="6940e80f-88f8-43b3-b7c9-f2dce9245b05"/>
    <ds:schemaRef ds:uri="23d37157-d4a8-45c4-b59e-72d947c826ed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102</Words>
  <Application>Microsoft Office PowerPoint</Application>
  <PresentationFormat>Bildschirmpräsentation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Herfurth, Frank Dr.</cp:lastModifiedBy>
  <cp:revision>130</cp:revision>
  <dcterms:created xsi:type="dcterms:W3CDTF">2018-02-09T14:16:22Z</dcterms:created>
  <dcterms:modified xsi:type="dcterms:W3CDTF">2019-09-18T12:25:14Z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58a163b4-31ff-440c-94a0-bdc2de0e2798</vt:lpwstr>
  </property>
</Properties>
</file>