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63" d="100"/>
          <a:sy n="163" d="100"/>
        </p:scale>
        <p:origin x="43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6521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RFQ: 																RFQ and </a:t>
            </a:r>
            <a:r>
              <a:rPr lang="en-GB" sz="2000" dirty="0" err="1" smtClean="0">
                <a:latin typeface="Calibri" panose="020F0502020204030204" pitchFamily="34" charset="0"/>
              </a:rPr>
              <a:t>Superlens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back </a:t>
            </a:r>
            <a:r>
              <a:rPr lang="en-GB" sz="2000" dirty="0" smtClean="0">
                <a:latin typeface="Calibri" panose="020F0502020204030204" pitchFamily="34" charset="0"/>
              </a:rPr>
              <a:t>in </a:t>
            </a:r>
            <a:r>
              <a:rPr lang="en-GB" sz="2000" dirty="0">
                <a:latin typeface="Calibri" panose="020F0502020204030204" pitchFamily="34" charset="0"/>
              </a:rPr>
              <a:t>beam </a:t>
            </a:r>
            <a:r>
              <a:rPr lang="en-GB" sz="2000" dirty="0" smtClean="0">
                <a:latin typeface="Calibri" panose="020F0502020204030204" pitchFamily="34" charset="0"/>
              </a:rPr>
              <a:t>line, aligned, 						vacuum leak at RFQ output/doublet fixed, pumping (6.xx E-7 mbar),		RFQ </a:t>
            </a:r>
            <a:r>
              <a:rPr lang="en-GB" sz="2000" dirty="0" smtClean="0">
                <a:latin typeface="Calibri" panose="020F0502020204030204" pitchFamily="34" charset="0"/>
              </a:rPr>
              <a:t>input loop </a:t>
            </a:r>
            <a:r>
              <a:rPr lang="en-GB" sz="2000" dirty="0" smtClean="0">
                <a:latin typeface="Calibri" panose="020F0502020204030204" pitchFamily="34" charset="0"/>
              </a:rPr>
              <a:t>to be re-checked.</a:t>
            </a:r>
            <a:r>
              <a:rPr lang="en-GB" sz="2000" dirty="0" smtClean="0">
                <a:latin typeface="Calibri" panose="020F0502020204030204" pitchFamily="34" charset="0"/>
              </a:rPr>
              <a:t>		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QQ:		 </a:t>
            </a:r>
            <a:r>
              <a:rPr lang="en-GB" sz="2000" dirty="0" smtClean="0">
                <a:latin typeface="Calibri" panose="020F0502020204030204" pitchFamily="34" charset="0"/>
              </a:rPr>
              <a:t>														LEBT incl. QQ </a:t>
            </a:r>
            <a:r>
              <a:rPr lang="en-GB" sz="2000" dirty="0" smtClean="0">
                <a:latin typeface="Calibri" panose="020F0502020204030204" pitchFamily="34" charset="0"/>
              </a:rPr>
              <a:t>aligned.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- </a:t>
            </a:r>
            <a:r>
              <a:rPr lang="en-GB" sz="3200" dirty="0" smtClean="0">
                <a:latin typeface="Calibri" panose="020F0502020204030204" pitchFamily="34" charset="0"/>
              </a:rPr>
              <a:t>3.9.2019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38" y="2643637"/>
            <a:ext cx="5222631" cy="39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5</Words>
  <Application>Microsoft Office PowerPoint</Application>
  <PresentationFormat>Bildschirmpräsentation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- 3.9.2019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143</cp:revision>
  <cp:lastPrinted>2019-06-18T07:17:53Z</cp:lastPrinted>
  <dcterms:created xsi:type="dcterms:W3CDTF">2018-08-07T05:50:06Z</dcterms:created>
  <dcterms:modified xsi:type="dcterms:W3CDTF">2019-09-02T13:25:47Z</dcterms:modified>
</cp:coreProperties>
</file>