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5" d="100"/>
          <a:sy n="155" d="100"/>
        </p:scale>
        <p:origin x="19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10.09.2019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10.09.2019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E49FD-723B-46FD-B982-E0D8DA5C05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1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9/10/2019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9/10/2019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536F-118C-48DF-B346-38E5E90C7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0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9/10/2019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"/>
            <a:ext cx="2249774" cy="130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037147" y="243942"/>
            <a:ext cx="657925" cy="399055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-36512" y="6607175"/>
            <a:ext cx="2958886" cy="2508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6th Aug. </a:t>
            </a:r>
            <a:r>
              <a:rPr lang="de-DE" dirty="0"/>
              <a:t>2019 – SIS100/SIS18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19762" y="1548643"/>
            <a:ext cx="84753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j-lt"/>
              </a:rPr>
              <a:t>SIS18</a:t>
            </a:r>
          </a:p>
          <a:p>
            <a:endParaRPr lang="de-DE" sz="1600" dirty="0" smtClean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</a:t>
            </a:r>
            <a:r>
              <a:rPr lang="de-DE" sz="1600" dirty="0" err="1" smtClean="0">
                <a:latin typeface="+mj-lt"/>
              </a:rPr>
              <a:t>replacement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quadrupole</a:t>
            </a:r>
            <a:r>
              <a:rPr lang="de-DE" sz="1600" dirty="0" smtClean="0">
                <a:latin typeface="+mj-lt"/>
              </a:rPr>
              <a:t> power </a:t>
            </a:r>
            <a:r>
              <a:rPr lang="de-DE" sz="1600" dirty="0" err="1" smtClean="0">
                <a:latin typeface="+mj-lt"/>
              </a:rPr>
              <a:t>converter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ordered</a:t>
            </a:r>
            <a:r>
              <a:rPr lang="de-DE" sz="1600" dirty="0" smtClean="0">
                <a:latin typeface="+mj-lt"/>
              </a:rPr>
              <a:t>. An </a:t>
            </a:r>
            <a:r>
              <a:rPr lang="de-DE" sz="1600" dirty="0" err="1" smtClean="0">
                <a:latin typeface="+mj-lt"/>
              </a:rPr>
              <a:t>option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continuing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operation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even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 smtClean="0">
                <a:latin typeface="+mj-lt"/>
              </a:rPr>
              <a:t>case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an </a:t>
            </a:r>
            <a:r>
              <a:rPr lang="de-DE" sz="1600" dirty="0" err="1" smtClean="0">
                <a:latin typeface="+mj-lt"/>
              </a:rPr>
              <a:t>early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failure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existing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transformer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worked</a:t>
            </a:r>
            <a:r>
              <a:rPr lang="de-DE" sz="1600" dirty="0" smtClean="0">
                <a:latin typeface="+mj-lt"/>
              </a:rPr>
              <a:t> out.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</a:t>
            </a:r>
            <a:r>
              <a:rPr lang="de-DE" sz="1600" dirty="0" err="1" smtClean="0">
                <a:latin typeface="+mj-lt"/>
              </a:rPr>
              <a:t>contract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design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electrostatic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septum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awarded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NTG.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UHV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micro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spill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cavity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succesffully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tested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</a:t>
            </a:r>
            <a:r>
              <a:rPr lang="de-DE" sz="1600" dirty="0" err="1" smtClean="0">
                <a:latin typeface="+mj-lt"/>
              </a:rPr>
              <a:t>fixation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coild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bipolar </a:t>
            </a:r>
            <a:r>
              <a:rPr lang="de-DE" sz="1600" dirty="0" err="1" smtClean="0">
                <a:latin typeface="+mj-lt"/>
              </a:rPr>
              <a:t>dipole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magnet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Danfysik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IPM </a:t>
            </a:r>
            <a:r>
              <a:rPr lang="de-DE" sz="1600" dirty="0" err="1" smtClean="0">
                <a:latin typeface="+mj-lt"/>
              </a:rPr>
              <a:t>magnet</a:t>
            </a:r>
            <a:r>
              <a:rPr lang="de-DE" sz="1600" dirty="0" smtClean="0">
                <a:latin typeface="+mj-lt"/>
              </a:rPr>
              <a:t> power </a:t>
            </a:r>
            <a:r>
              <a:rPr lang="de-DE" sz="1600" dirty="0" err="1" smtClean="0">
                <a:latin typeface="+mj-lt"/>
              </a:rPr>
              <a:t>converters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have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tested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successfully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magnet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. The IPM </a:t>
            </a:r>
            <a:r>
              <a:rPr lang="de-DE" sz="1600" dirty="0" err="1" smtClean="0">
                <a:latin typeface="+mj-lt"/>
              </a:rPr>
              <a:t>magnets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mounted</a:t>
            </a:r>
            <a:r>
              <a:rPr lang="de-DE" sz="1600" dirty="0" smtClean="0">
                <a:latin typeface="+mj-lt"/>
              </a:rPr>
              <a:t> on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support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frame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SIS18 </a:t>
            </a:r>
            <a:r>
              <a:rPr lang="de-DE" sz="1600" dirty="0" err="1" smtClean="0">
                <a:latin typeface="+mj-lt"/>
              </a:rPr>
              <a:t>survey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</a:t>
            </a:r>
            <a:r>
              <a:rPr lang="de-DE" sz="1600" dirty="0" smtClean="0">
                <a:latin typeface="+mj-lt"/>
              </a:rPr>
              <a:t> still </a:t>
            </a:r>
            <a:r>
              <a:rPr lang="de-DE" sz="1600" dirty="0" err="1" smtClean="0">
                <a:latin typeface="+mj-lt"/>
              </a:rPr>
              <a:t>ongoing</a:t>
            </a:r>
            <a:r>
              <a:rPr lang="de-DE" sz="1600" dirty="0">
                <a:latin typeface="+mj-lt"/>
              </a:rPr>
              <a:t>.</a:t>
            </a:r>
            <a:endParaRPr lang="de-DE" sz="1600" dirty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Report </a:t>
            </a:r>
            <a:r>
              <a:rPr lang="de-DE" sz="2400" b="1" dirty="0" smtClean="0"/>
              <a:t>KW37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23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120</Words>
  <Application>Microsoft Office PowerPoint</Application>
  <PresentationFormat>Bildschirmpräsentation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Spiller, Peter Dr.</cp:lastModifiedBy>
  <cp:revision>157</cp:revision>
  <dcterms:created xsi:type="dcterms:W3CDTF">2017-05-03T12:35:34Z</dcterms:created>
  <dcterms:modified xsi:type="dcterms:W3CDTF">2019-09-10T11:27:28Z</dcterms:modified>
</cp:coreProperties>
</file>