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63" d="100"/>
          <a:sy n="163" d="100"/>
        </p:scale>
        <p:origin x="43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27.08.2019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27.08.2019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95400"/>
            <a:ext cx="8211834" cy="5265211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RFQ: 	</a:t>
            </a:r>
            <a:r>
              <a:rPr lang="en-GB" sz="2000" dirty="0" smtClean="0">
                <a:latin typeface="Calibri" panose="020F0502020204030204" pitchFamily="34" charset="0"/>
              </a:rPr>
              <a:t>															RFQ and </a:t>
            </a:r>
            <a:r>
              <a:rPr lang="en-GB" sz="2000" dirty="0" err="1" smtClean="0">
                <a:latin typeface="Calibri" panose="020F0502020204030204" pitchFamily="34" charset="0"/>
              </a:rPr>
              <a:t>Superlens</a:t>
            </a:r>
            <a:r>
              <a:rPr lang="en-GB" sz="2000" dirty="0" smtClean="0">
                <a:latin typeface="Calibri" panose="020F0502020204030204" pitchFamily="34" charset="0"/>
              </a:rPr>
              <a:t> are back in </a:t>
            </a:r>
            <a:r>
              <a:rPr lang="en-GB" sz="2000" dirty="0">
                <a:latin typeface="Calibri" panose="020F0502020204030204" pitchFamily="34" charset="0"/>
              </a:rPr>
              <a:t>beam line </a:t>
            </a:r>
            <a:r>
              <a:rPr lang="en-GB" sz="2000" dirty="0" smtClean="0">
                <a:latin typeface="Calibri" panose="020F0502020204030204" pitchFamily="34" charset="0"/>
              </a:rPr>
              <a:t>, RFQ input loop adjusted, 	RFQ alignment and residual assembly works ongoing</a:t>
            </a:r>
            <a:r>
              <a:rPr lang="en-GB" sz="2000" dirty="0" smtClean="0">
                <a:latin typeface="Calibri" panose="020F0502020204030204" pitchFamily="34" charset="0"/>
              </a:rPr>
              <a:t>.		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QQ </a:t>
            </a:r>
            <a:r>
              <a:rPr lang="en-GB" sz="2000" dirty="0" smtClean="0">
                <a:latin typeface="Calibri" panose="020F0502020204030204" pitchFamily="34" charset="0"/>
              </a:rPr>
              <a:t>works: </a:t>
            </a:r>
            <a:r>
              <a:rPr lang="en-GB" sz="2000" dirty="0" smtClean="0">
                <a:latin typeface="Calibri" panose="020F0502020204030204" pitchFamily="34" charset="0"/>
              </a:rPr>
              <a:t>														LEBT incl. QQ aligned (Monday 26</a:t>
            </a:r>
            <a:r>
              <a:rPr lang="en-GB" sz="2000" baseline="30000" dirty="0" smtClean="0">
                <a:latin typeface="Calibri" panose="020F0502020204030204" pitchFamily="34" charset="0"/>
              </a:rPr>
              <a:t>th</a:t>
            </a:r>
            <a:r>
              <a:rPr lang="en-GB" sz="2000" dirty="0" smtClean="0">
                <a:latin typeface="Calibri" panose="020F0502020204030204" pitchFamily="34" charset="0"/>
              </a:rPr>
              <a:t>). </a:t>
            </a:r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</a:rPr>
              <a:t>Unilac</a:t>
            </a:r>
            <a:r>
              <a:rPr lang="en-GB" sz="3200" dirty="0" smtClean="0">
                <a:latin typeface="Calibri" panose="020F0502020204030204" pitchFamily="34" charset="0"/>
              </a:rPr>
              <a:t> - </a:t>
            </a:r>
            <a:r>
              <a:rPr lang="en-GB" sz="3200" dirty="0" smtClean="0">
                <a:latin typeface="Calibri" panose="020F0502020204030204" pitchFamily="34" charset="0"/>
              </a:rPr>
              <a:t>27.08.2019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5" y="2959276"/>
            <a:ext cx="5117124" cy="383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5</Words>
  <Application>Microsoft Office PowerPoint</Application>
  <PresentationFormat>Bildschirmpräsentation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Unilac - 27.08.2019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142</cp:revision>
  <cp:lastPrinted>2019-06-18T07:17:53Z</cp:lastPrinted>
  <dcterms:created xsi:type="dcterms:W3CDTF">2018-08-07T05:50:06Z</dcterms:created>
  <dcterms:modified xsi:type="dcterms:W3CDTF">2019-08-27T10:46:25Z</dcterms:modified>
</cp:coreProperties>
</file>