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FF9933"/>
    <a:srgbClr val="D0D8E8"/>
    <a:srgbClr val="E9EDF4"/>
    <a:srgbClr val="0000FF"/>
    <a:srgbClr val="FFFF66"/>
    <a:srgbClr val="FFCC21"/>
    <a:srgbClr val="FFCC66"/>
    <a:srgbClr val="FFD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9" d="100"/>
          <a:sy n="149" d="100"/>
        </p:scale>
        <p:origin x="22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27.08.2019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27.08.2019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27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Terminal South ready for beam time, PIG with </a:t>
            </a:r>
            <a:r>
              <a:rPr lang="en-US" sz="1800" dirty="0" err="1" smtClean="0"/>
              <a:t>Ar</a:t>
            </a:r>
            <a:r>
              <a:rPr lang="en-US" sz="1800" dirty="0" smtClean="0"/>
              <a:t>, no water (LEBT)</a:t>
            </a:r>
            <a:endParaRPr lang="en-US" sz="1800" dirty="0" smtClean="0">
              <a:solidFill>
                <a:srgbClr val="0066FF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Preparation of uranium electrodes for 2.7 Hz at Framatome beginning of October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For 2.7 Hz uranium tests. UNILAC timing ready?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Waiting for MOU (18 GHz)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err="1" smtClean="0"/>
              <a:t>Duoplasmatron</a:t>
            </a:r>
            <a:r>
              <a:rPr lang="en-US" sz="1800" dirty="0" smtClean="0"/>
              <a:t> at HSST</a:t>
            </a:r>
            <a:r>
              <a:rPr lang="en-US" sz="1800" dirty="0" smtClean="0"/>
              <a:t>:</a:t>
            </a:r>
            <a:r>
              <a:rPr lang="en-US" sz="1800" dirty="0" smtClean="0"/>
              <a:t> We reached 50emA full beam current with stable operation (H2)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855</cp:revision>
  <cp:lastPrinted>2018-04-10T12:56:10Z</cp:lastPrinted>
  <dcterms:created xsi:type="dcterms:W3CDTF">2012-12-14T15:20:39Z</dcterms:created>
  <dcterms:modified xsi:type="dcterms:W3CDTF">2019-08-27T11:32:51Z</dcterms:modified>
</cp:coreProperties>
</file>